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86" r:id="rId5"/>
  </p:sldMasterIdLst>
  <p:notesMasterIdLst>
    <p:notesMasterId r:id="rId26"/>
  </p:notesMasterIdLst>
  <p:sldIdLst>
    <p:sldId id="286" r:id="rId6"/>
    <p:sldId id="298" r:id="rId7"/>
    <p:sldId id="299" r:id="rId8"/>
    <p:sldId id="323" r:id="rId9"/>
    <p:sldId id="310" r:id="rId10"/>
    <p:sldId id="312" r:id="rId11"/>
    <p:sldId id="319" r:id="rId12"/>
    <p:sldId id="320" r:id="rId13"/>
    <p:sldId id="318" r:id="rId14"/>
    <p:sldId id="322" r:id="rId15"/>
    <p:sldId id="317" r:id="rId16"/>
    <p:sldId id="321" r:id="rId17"/>
    <p:sldId id="288" r:id="rId18"/>
    <p:sldId id="289" r:id="rId19"/>
    <p:sldId id="300" r:id="rId20"/>
    <p:sldId id="302" r:id="rId21"/>
    <p:sldId id="301" r:id="rId22"/>
    <p:sldId id="309" r:id="rId23"/>
    <p:sldId id="311" r:id="rId24"/>
    <p:sldId id="31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5D5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83" autoAdjust="0"/>
    <p:restoredTop sz="94660"/>
  </p:normalViewPr>
  <p:slideViewPr>
    <p:cSldViewPr snapToGrid="0" snapToObjects="1">
      <p:cViewPr>
        <p:scale>
          <a:sx n="90" d="100"/>
          <a:sy n="90" d="100"/>
        </p:scale>
        <p:origin x="-108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D4F7F67-28A5-40B1-9CCE-A92AE09776F6}" type="datetimeFigureOut">
              <a:rPr lang="it-IT"/>
              <a:pPr>
                <a:defRPr/>
              </a:pPr>
              <a:t>24/09/16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6F3A692-15A4-41D7-8931-F36057393C92}" type="slidenum">
              <a:rPr lang="it-IT"/>
              <a:pPr>
                <a:defRPr/>
              </a:pPr>
              <a:t>‹n.›</a:t>
            </a:fld>
            <a:endParaRPr lang="it-IT"/>
          </a:p>
        </p:txBody>
      </p:sp>
    </p:spTree>
    <p:extLst>
      <p:ext uri="{BB962C8B-B14F-4D97-AF65-F5344CB8AC3E}">
        <p14:creationId xmlns:p14="http://schemas.microsoft.com/office/powerpoint/2010/main" val="5075618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egnaposto immagine diapositiva 1"/>
          <p:cNvSpPr>
            <a:spLocks noGrp="1" noRot="1" noChangeAspect="1"/>
          </p:cNvSpPr>
          <p:nvPr>
            <p:ph type="sldImg"/>
          </p:nvPr>
        </p:nvSpPr>
        <p:spPr bwMode="auto">
          <a:noFill/>
          <a:ln>
            <a:solidFill>
              <a:srgbClr val="000000"/>
            </a:solidFill>
            <a:miter lim="800000"/>
            <a:headEnd/>
            <a:tailEnd/>
          </a:ln>
        </p:spPr>
      </p:sp>
      <p:sp>
        <p:nvSpPr>
          <p:cNvPr id="5837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837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144C0A-0703-4E7E-93D0-3F88794B7A4D}" type="slidenum">
              <a:rPr lang="it-IT"/>
              <a:pPr/>
              <a:t>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7"/>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017F31-5E8F-4810-8B88-2EF17C45669D}" type="slidenum">
              <a:rPr lang="it-IT">
                <a:solidFill>
                  <a:srgbClr val="000000"/>
                </a:solidFill>
                <a:latin typeface="Gill Sans"/>
                <a:ea typeface="ヒラギノ角ゴ Pro W3"/>
                <a:cs typeface="ヒラギノ角ゴ Pro W3"/>
                <a:sym typeface="Gill Sans"/>
              </a:rPr>
              <a:pPr/>
              <a:t>20</a:t>
            </a:fld>
            <a:endParaRPr lang="it-IT">
              <a:solidFill>
                <a:srgbClr val="000000"/>
              </a:solidFill>
              <a:latin typeface="Gill Sans"/>
              <a:ea typeface="ヒラギノ角ゴ Pro W3"/>
              <a:cs typeface="ヒラギノ角ゴ Pro W3"/>
              <a:sym typeface="Gill Sans"/>
            </a:endParaRPr>
          </a:p>
        </p:txBody>
      </p:sp>
      <p:sp>
        <p:nvSpPr>
          <p:cNvPr id="184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23"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fontAlgn="auto">
              <a:spcBef>
                <a:spcPts val="2000"/>
              </a:spcBef>
              <a:spcAft>
                <a:spcPts val="0"/>
              </a:spcAft>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cs typeface="+mn-cs"/>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5" name="Date Placeholder 3"/>
          <p:cNvSpPr>
            <a:spLocks noGrp="1"/>
          </p:cNvSpPr>
          <p:nvPr>
            <p:ph type="dt" sz="half" idx="10"/>
          </p:nvPr>
        </p:nvSpPr>
        <p:spPr/>
        <p:txBody>
          <a:bodyPr/>
          <a:lstStyle>
            <a:lvl1pPr>
              <a:defRPr/>
            </a:lvl1pPr>
          </a:lstStyle>
          <a:p>
            <a:pPr>
              <a:defRPr/>
            </a:pPr>
            <a:fld id="{2792DB6B-19C3-4A01-BC8F-689436D94633}" type="datetimeFigureOut">
              <a:rPr lang="en-US"/>
              <a:pPr>
                <a:defRPr/>
              </a:pPr>
              <a:t>24/09/16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CB5FE5-A7BE-4EB0-B841-BFC7437C03DF}"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it-IT" smtClean="0"/>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0"/>
          </p:nvPr>
        </p:nvSpPr>
        <p:spPr/>
        <p:txBody>
          <a:bodyPr/>
          <a:lstStyle>
            <a:lvl1pPr>
              <a:defRPr/>
            </a:lvl1pPr>
          </a:lstStyle>
          <a:p>
            <a:pPr>
              <a:defRPr/>
            </a:pPr>
            <a:fld id="{3FF78B74-3970-4BDE-9A51-9F0045628143}" type="datetimeFigureOut">
              <a:rPr lang="en-US"/>
              <a:pPr>
                <a:defRPr/>
              </a:pPr>
              <a:t>24/09/16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EA7BAD-5E04-4734-A4E4-DBB7C8C87975}"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740E99C9-8D73-4445-AA66-D4E98A9ACF31}" type="datetimeFigureOut">
              <a:rPr lang="en-US"/>
              <a:pPr>
                <a:defRPr/>
              </a:pPr>
              <a:t>24/09/16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CC99F4-8E88-4EAC-A07E-6617231A76C6}"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F5196357-B539-47AF-9FF6-E1D932315876}" type="datetimeFigureOut">
              <a:rPr lang="en-US"/>
              <a:pPr>
                <a:defRPr/>
              </a:pPr>
              <a:t>24/09/16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A46798-20FE-4F5E-ACAC-D13EAEA3DE86}"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921159E9-2BCF-4937-A4CB-6844288481F0}" type="datetimeFigureOut">
              <a:rPr lang="it-IT"/>
              <a:pPr>
                <a:defRPr/>
              </a:pPr>
              <a:t>24/09/16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3E2CEF8E-D7D1-4F63-9D70-6F19E529DE57}"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C9C806AB-F4BC-426D-A61C-0726296D1644}" type="datetimeFigureOut">
              <a:rPr lang="it-IT"/>
              <a:pPr>
                <a:defRPr/>
              </a:pPr>
              <a:t>24/09/16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231C50C5-49F0-48EE-BD4F-BE5B781B1884}"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FD2387A8-DBA3-457C-B512-492D1C491583}" type="datetimeFigureOut">
              <a:rPr lang="it-IT"/>
              <a:pPr>
                <a:defRPr/>
              </a:pPr>
              <a:t>24/09/16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F27B6C84-D8C2-4506-BEF0-9458EDEE1306}"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9B494483-579E-429A-93DB-CB79736D2402}" type="datetimeFigureOut">
              <a:rPr lang="it-IT"/>
              <a:pPr>
                <a:defRPr/>
              </a:pPr>
              <a:t>24/09/16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86BF1119-39F0-4886-BEAB-9B163FB96B79}"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41A18305-6078-41C9-9C1A-6922E1142C6C}" type="datetimeFigureOut">
              <a:rPr lang="it-IT"/>
              <a:pPr>
                <a:defRPr/>
              </a:pPr>
              <a:t>24/09/16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0CD2CFAE-3B75-49D1-8B5D-356F95E29292}"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24454385-907B-4F5F-9AF4-C833359BA278}" type="datetimeFigureOut">
              <a:rPr lang="it-IT"/>
              <a:pPr>
                <a:defRPr/>
              </a:pPr>
              <a:t>24/09/16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02E031CE-3BBD-405F-8273-8ADA411ECC72}"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4E51E401-F664-4388-B407-A2668B85772F}" type="datetimeFigureOut">
              <a:rPr lang="it-IT"/>
              <a:pPr>
                <a:defRPr/>
              </a:pPr>
              <a:t>24/09/16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EAB966EB-1C5C-4647-BABB-23B75863C48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FFA9ED5E-CFAC-4754-ADD5-D1699975596F}" type="datetimeFigureOut">
              <a:rPr lang="en-US"/>
              <a:pPr>
                <a:defRPr/>
              </a:pPr>
              <a:t>24/09/16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764C96-FDA7-478A-820A-80AE961C5DCC}" type="slidenum">
              <a:rPr lang="en-US"/>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0A4E8FBA-D88A-4B01-BB47-51FAF1CB8429}" type="datetimeFigureOut">
              <a:rPr lang="it-IT"/>
              <a:pPr>
                <a:defRPr/>
              </a:pPr>
              <a:t>24/09/16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4FEC26D1-2E02-4F1B-93D2-55A083C94B99}"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496D4EFD-D1F9-469B-A7A4-1A95CCBA9F0D}" type="datetimeFigureOut">
              <a:rPr lang="it-IT"/>
              <a:pPr>
                <a:defRPr/>
              </a:pPr>
              <a:t>24/09/16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C2348428-435A-481A-BF39-396EA02C5EFF}"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1BF56807-15A6-46DD-94EF-B9FFBAE13512}" type="datetimeFigureOut">
              <a:rPr lang="it-IT"/>
              <a:pPr>
                <a:defRPr/>
              </a:pPr>
              <a:t>24/09/16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F3833772-2675-402F-AF7A-2B53678CB299}" type="slidenum">
              <a:rPr lang="it-IT"/>
              <a:pPr>
                <a:defRPr/>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7BCA6EF3-934A-4202-B62D-47748820C910}" type="slidenum">
              <a:rPr lang="it-IT"/>
              <a:pPr>
                <a:defRPr/>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D49F524D-D231-46A0-8CC5-FE3B4109CE3E}" type="slidenum">
              <a:rPr lang="it-IT"/>
              <a:pPr>
                <a:defRPr/>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7013"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0200"/>
            <a:ext cx="4038600"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EC90515B-C576-4AE9-B44F-2D47E2BA20A2}" type="slidenum">
              <a:rPr lang="it-IT"/>
              <a:pPr>
                <a:defRPr/>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6"/>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D1D93B42-72BB-45F1-A5EB-31E6DB367C86}" type="slidenum">
              <a:rPr lang="it-IT"/>
              <a:pPr>
                <a:defRPr/>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numero diapositiva 2"/>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5ACEA334-2C16-4002-8482-0A0E4F53F58D}" type="slidenum">
              <a:rPr lang="it-IT"/>
              <a:pPr>
                <a:defRPr/>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numero diapositiva 1"/>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39900B4A-3578-4BE0-86C5-5AEBF2B531A9}" type="slidenum">
              <a:rPr lang="it-IT"/>
              <a:pPr>
                <a:defRPr/>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A5194B5E-3324-4CA4-A35C-D8B21BA6C71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smtClean="0"/>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fld id="{563A476E-66D3-48F9-AB9F-BCB243C54D21}" type="datetimeFigureOut">
              <a:rPr lang="en-US"/>
              <a:pPr>
                <a:defRPr/>
              </a:pPr>
              <a:t>24/09/16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24ECEAF-F198-44D3-B8BE-654BC236CC61}" type="slidenum">
              <a:rPr lang="en-US"/>
              <a:pPr>
                <a:defRPr/>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sym typeface="Arial" charset="0"/>
            </a:endParaRP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36F191BB-1F15-4FEB-A7AB-20EE2C43C867}" type="slidenum">
              <a:rPr lang="it-IT"/>
              <a:pPr>
                <a:defRPr/>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054D8399-BAAA-4D02-B2CF-1483107F2D6F}" type="slidenum">
              <a:rPr lang="it-IT"/>
              <a:pPr>
                <a:defRPr/>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82550"/>
            <a:ext cx="2055813" cy="6011863"/>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82550"/>
            <a:ext cx="6019800" cy="6011863"/>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849AC732-52CB-4FE3-849F-4225BA9C267B}" type="slidenum">
              <a:rPr lang="it-IT"/>
              <a:pPr>
                <a:defRPr/>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AFFC55F6-E007-47B2-9D36-F1325E63AD60}" type="slidenum">
              <a:rPr lang="it-IT"/>
              <a:pPr>
                <a:defRPr/>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C4D97FF5-3327-41EE-8C2A-487278E62E8B}" type="slidenum">
              <a:rPr lang="it-IT"/>
              <a:pPr>
                <a:defRPr/>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7013"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0200"/>
            <a:ext cx="4038600"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50651A1F-5E6D-4301-A889-7366257C22AC}" type="slidenum">
              <a:rPr lang="it-IT"/>
              <a:pPr>
                <a:defRPr/>
              </a:pPr>
              <a:t>‹n.›</a:t>
            </a:fld>
            <a:endParaRPr lang="it-IT"/>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6"/>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48DDDE95-F9F0-43AD-92C1-7E7995FDE627}" type="slidenum">
              <a:rPr lang="it-IT"/>
              <a:pPr>
                <a:defRPr/>
              </a:pPr>
              <a:t>‹n.›</a:t>
            </a:fld>
            <a:endParaRPr lang="it-IT"/>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numero diapositiva 2"/>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8F7D28BA-F4A7-47EF-BEBE-83EF376F92A5}" type="slidenum">
              <a:rPr lang="it-IT"/>
              <a:pPr>
                <a:defRPr/>
              </a:pPr>
              <a:t>‹n.›</a:t>
            </a:fld>
            <a:endParaRPr lang="it-IT"/>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numero diapositiva 1"/>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6F429439-3ACC-4407-B7C6-11C497634B8A}" type="slidenum">
              <a:rPr lang="it-IT"/>
              <a:pPr>
                <a:defRPr/>
              </a:pPr>
              <a:t>‹n.›</a:t>
            </a:fld>
            <a:endParaRPr lang="it-IT"/>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1A68D27A-8D84-4605-A0D5-A27D71A4C2AF}"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549275" y="3736005"/>
            <a:ext cx="8056563" cy="1500187"/>
          </a:xfrm>
        </p:spPr>
        <p:txBody>
          <a:bodyPr>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lvl1pPr>
              <a:defRPr/>
            </a:lvl1pPr>
          </a:lstStyle>
          <a:p>
            <a:pPr>
              <a:defRPr/>
            </a:pPr>
            <a:fld id="{62C8F035-7CEC-497B-BA6B-8EA1A101F6BF}" type="datetimeFigureOut">
              <a:rPr lang="en-US"/>
              <a:pPr>
                <a:defRPr/>
              </a:pPr>
              <a:t>24/09/16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C8E2C1-A0F1-4512-9AFA-A0532E3F7E33}" type="slidenum">
              <a:rPr lang="en-US"/>
              <a:pPr>
                <a:defRPr/>
              </a:pPr>
              <a:t>‹n.›</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sym typeface="Arial" charset="0"/>
            </a:endParaRP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815DFDA8-BC37-466B-8103-0E6FED1CC9E3}" type="slidenum">
              <a:rPr lang="it-IT"/>
              <a:pPr>
                <a:defRPr/>
              </a:pPr>
              <a:t>‹n.›</a:t>
            </a:fld>
            <a:endParaRPr lang="it-IT"/>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B67A1F1E-4861-4358-9DB5-40EBEDBB7622}" type="slidenum">
              <a:rPr lang="it-IT"/>
              <a:pPr>
                <a:defRPr/>
              </a:pPr>
              <a:t>‹n.›</a:t>
            </a:fld>
            <a:endParaRPr lang="it-IT"/>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82550"/>
            <a:ext cx="2055813" cy="6011863"/>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82550"/>
            <a:ext cx="6019800" cy="6011863"/>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fontAlgn="auto" hangingPunct="1">
              <a:spcBef>
                <a:spcPts val="0"/>
              </a:spcBef>
              <a:spcAft>
                <a:spcPts val="0"/>
              </a:spcAft>
              <a:defRPr>
                <a:latin typeface="Arial"/>
                <a:cs typeface="Arial"/>
              </a:defRPr>
            </a:lvl1pPr>
          </a:lstStyle>
          <a:p>
            <a:pPr>
              <a:defRPr/>
            </a:pPr>
            <a:fld id="{D938812D-D955-4DF1-B7BB-44C543396C96}" type="slidenum">
              <a:rPr lang="it-IT"/>
              <a:pPr>
                <a:defRPr/>
              </a:pPr>
              <a:t>‹n.›</a:t>
            </a:fld>
            <a:endParaRPr lang="it-IT"/>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fontAlgn="auto">
              <a:spcBef>
                <a:spcPts val="2000"/>
              </a:spcBef>
              <a:spcAft>
                <a:spcPts val="0"/>
              </a:spcAft>
              <a:buClr>
                <a:srgbClr val="2C7C9F">
                  <a:lumMod val="60000"/>
                  <a:lumOff val="40000"/>
                </a:srgbClr>
              </a:buClr>
              <a:buSzPct val="110000"/>
              <a:buFont typeface="Wingdings 2" pitchFamily="18" charset="2"/>
              <a:buNone/>
              <a:defRPr/>
            </a:pPr>
            <a:endParaRPr sz="3200">
              <a:solidFill>
                <a:prstClr val="black">
                  <a:lumMod val="65000"/>
                  <a:lumOff val="35000"/>
                </a:prstClr>
              </a:solidFill>
              <a:latin typeface="News Gothic MT"/>
              <a:cs typeface="+mn-cs"/>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5" name="Date Placeholder 3"/>
          <p:cNvSpPr>
            <a:spLocks noGrp="1"/>
          </p:cNvSpPr>
          <p:nvPr>
            <p:ph type="dt" sz="half" idx="10"/>
          </p:nvPr>
        </p:nvSpPr>
        <p:spPr/>
        <p:txBody>
          <a:bodyPr/>
          <a:lstStyle>
            <a:lvl1pPr>
              <a:defRPr/>
            </a:lvl1pPr>
          </a:lstStyle>
          <a:p>
            <a:pPr>
              <a:defRPr/>
            </a:pPr>
            <a:fld id="{448C50C5-9D5A-4CF1-9649-15B1125116A0}" type="datetimeFigureOut">
              <a:rPr lang="en-US"/>
              <a:pPr>
                <a:defRPr/>
              </a:pPr>
              <a:t>24/09/16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8790A5-0F8C-4CBA-B655-C3B54FB354E6}"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smtClean="0"/>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0"/>
          </p:nvPr>
        </p:nvSpPr>
        <p:spPr/>
        <p:txBody>
          <a:bodyPr/>
          <a:lstStyle>
            <a:lvl1pPr>
              <a:defRPr/>
            </a:lvl1pPr>
          </a:lstStyle>
          <a:p>
            <a:pPr>
              <a:defRPr/>
            </a:pPr>
            <a:fld id="{F15E927B-DA85-42DE-8DF5-CEFA512B7FA7}" type="datetimeFigureOut">
              <a:rPr lang="en-US"/>
              <a:pPr>
                <a:defRPr/>
              </a:pPr>
              <a:t>24/09/16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DA9F3E-D106-49E6-9F66-DF69C3BE1B80}"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3"/>
          <p:cNvSpPr>
            <a:spLocks noGrp="1"/>
          </p:cNvSpPr>
          <p:nvPr>
            <p:ph type="dt" sz="half" idx="10"/>
          </p:nvPr>
        </p:nvSpPr>
        <p:spPr/>
        <p:txBody>
          <a:bodyPr/>
          <a:lstStyle>
            <a:lvl1pPr>
              <a:defRPr/>
            </a:lvl1pPr>
          </a:lstStyle>
          <a:p>
            <a:pPr>
              <a:defRPr/>
            </a:pPr>
            <a:fld id="{A0BC8D06-0F85-43B0-9B55-8D7467CDE6D4}" type="datetimeFigureOut">
              <a:rPr lang="en-US"/>
              <a:pPr>
                <a:defRPr/>
              </a:pPr>
              <a:t>24/09/16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B0EE91-76FE-412C-89E1-3159207E3BA6}"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3"/>
          <p:cNvSpPr>
            <a:spLocks noGrp="1"/>
          </p:cNvSpPr>
          <p:nvPr>
            <p:ph type="dt" sz="half" idx="10"/>
          </p:nvPr>
        </p:nvSpPr>
        <p:spPr/>
        <p:txBody>
          <a:bodyPr/>
          <a:lstStyle>
            <a:lvl1pPr>
              <a:defRPr/>
            </a:lvl1pPr>
          </a:lstStyle>
          <a:p>
            <a:pPr>
              <a:defRPr/>
            </a:pPr>
            <a:fld id="{DAF6C539-A3D1-47CA-A4C2-A520FB4424D8}" type="datetimeFigureOut">
              <a:rPr lang="en-US"/>
              <a:pPr>
                <a:defRPr/>
              </a:pPr>
              <a:t>24/09/16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10831D-8CAC-4A4A-9930-39B3D1BD02B2}"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C6BE9B-6F27-4DBF-A034-8B36953E9E24}" type="datetimeFigureOut">
              <a:rPr lang="en-US"/>
              <a:pPr>
                <a:defRPr/>
              </a:pPr>
              <a:t>24/09/16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C8057E-33F0-4B04-9B3B-5DC668A0882B}"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2B192592-DD8D-4383-BF08-22C2EE2AC77C}" type="datetimeFigureOut">
              <a:rPr lang="en-US"/>
              <a:pPr>
                <a:defRPr/>
              </a:pPr>
              <a:t>24/09/16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E453D7-3A1B-4902-A801-D6F73701C897}"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 Id="rId11" Type="http://schemas.openxmlformats.org/officeDocument/2006/relationships/theme" Target="../theme/theme4.xml"/><Relationship Id="rId1" Type="http://schemas.openxmlformats.org/officeDocument/2006/relationships/slideLayout" Target="../slideLayouts/slideLayout33.xml"/><Relationship Id="rId2"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stile</a:t>
            </a:r>
          </a:p>
        </p:txBody>
      </p:sp>
      <p:sp>
        <p:nvSpPr>
          <p:cNvPr id="1027" name="Text Placeholder 2"/>
          <p:cNvSpPr>
            <a:spLocks noGrp="1"/>
          </p:cNvSpPr>
          <p:nvPr>
            <p:ph type="body" idx="1"/>
          </p:nvPr>
        </p:nvSpPr>
        <p:spPr bwMode="auto">
          <a:xfrm>
            <a:off x="549275" y="1600200"/>
            <a:ext cx="80422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Date Placeholder 3"/>
          <p:cNvSpPr>
            <a:spLocks noGrp="1"/>
          </p:cNvSpPr>
          <p:nvPr>
            <p:ph type="dt" sz="half" idx="2"/>
          </p:nvPr>
        </p:nvSpPr>
        <p:spPr>
          <a:xfrm>
            <a:off x="5629275" y="62753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n-lt"/>
                <a:cs typeface="+mn-cs"/>
              </a:defRPr>
            </a:lvl1pPr>
          </a:lstStyle>
          <a:p>
            <a:pPr>
              <a:defRPr/>
            </a:pPr>
            <a:fld id="{A326204F-4B2C-4B54-918C-2E7C8772E037}" type="datetimeFigureOut">
              <a:rPr lang="en-US"/>
              <a:pPr>
                <a:defRPr/>
              </a:pPr>
              <a:t>24/09/16</a:t>
            </a:fld>
            <a:endParaRPr lang="en-US"/>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lIns="91440" tIns="45720" rIns="91440" bIns="45720" rtlCol="0" anchor="ctr"/>
          <a:lstStyle>
            <a:lvl1pPr algn="r" fontAlgn="auto">
              <a:spcBef>
                <a:spcPts val="0"/>
              </a:spcBef>
              <a:spcAft>
                <a:spcPts val="0"/>
              </a:spcAft>
              <a:defRPr sz="3600">
                <a:solidFill>
                  <a:schemeClr val="bg1"/>
                </a:solidFill>
                <a:latin typeface="+mn-lt"/>
                <a:cs typeface="+mn-cs"/>
              </a:defRPr>
            </a:lvl1pPr>
          </a:lstStyle>
          <a:p>
            <a:pPr>
              <a:defRPr/>
            </a:pPr>
            <a:fld id="{D43D8985-527A-4C19-8E9F-DFC7F021C5B2}"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830" r:id="rId1"/>
    <p:sldLayoutId id="2147483829" r:id="rId2"/>
    <p:sldLayoutId id="2147483828" r:id="rId3"/>
    <p:sldLayoutId id="2147483827" r:id="rId4"/>
    <p:sldLayoutId id="2147483826" r:id="rId5"/>
    <p:sldLayoutId id="2147483825" r:id="rId6"/>
    <p:sldLayoutId id="2147483824" r:id="rId7"/>
    <p:sldLayoutId id="2147483823" r:id="rId8"/>
    <p:sldLayoutId id="2147483822" r:id="rId9"/>
    <p:sldLayoutId id="2147483821" r:id="rId10"/>
    <p:sldLayoutId id="2147483820" r:id="rId11"/>
    <p:sldLayoutId id="2147483819" r:id="rId12"/>
  </p:sldLayoutIdLst>
  <p:txStyles>
    <p:titleStyle>
      <a:lvl1pPr algn="ctr" rtl="0" eaLnBrk="0" fontAlgn="base" hangingPunct="0">
        <a:spcBef>
          <a:spcPct val="0"/>
        </a:spcBef>
        <a:spcAft>
          <a:spcPct val="0"/>
        </a:spcAft>
        <a:defRPr sz="4600" kern="1200">
          <a:solidFill>
            <a:schemeClr val="accent1"/>
          </a:solidFill>
          <a:latin typeface="+mj-lt"/>
          <a:ea typeface="+mj-ea"/>
          <a:cs typeface="+mj-cs"/>
        </a:defRPr>
      </a:lvl1pPr>
      <a:lvl2pPr algn="ctr" rtl="0" eaLnBrk="0" fontAlgn="base" hangingPunct="0">
        <a:spcBef>
          <a:spcPct val="0"/>
        </a:spcBef>
        <a:spcAft>
          <a:spcPct val="0"/>
        </a:spcAft>
        <a:defRPr sz="4600">
          <a:solidFill>
            <a:schemeClr val="accent1"/>
          </a:solidFill>
          <a:latin typeface="News Gothic MT"/>
        </a:defRPr>
      </a:lvl2pPr>
      <a:lvl3pPr algn="ctr" rtl="0" eaLnBrk="0" fontAlgn="base" hangingPunct="0">
        <a:spcBef>
          <a:spcPct val="0"/>
        </a:spcBef>
        <a:spcAft>
          <a:spcPct val="0"/>
        </a:spcAft>
        <a:defRPr sz="4600">
          <a:solidFill>
            <a:schemeClr val="accent1"/>
          </a:solidFill>
          <a:latin typeface="News Gothic MT"/>
        </a:defRPr>
      </a:lvl3pPr>
      <a:lvl4pPr algn="ctr" rtl="0" eaLnBrk="0" fontAlgn="base" hangingPunct="0">
        <a:spcBef>
          <a:spcPct val="0"/>
        </a:spcBef>
        <a:spcAft>
          <a:spcPct val="0"/>
        </a:spcAft>
        <a:defRPr sz="4600">
          <a:solidFill>
            <a:schemeClr val="accent1"/>
          </a:solidFill>
          <a:latin typeface="News Gothic MT"/>
        </a:defRPr>
      </a:lvl4pPr>
      <a:lvl5pPr algn="ctr" rtl="0" eaLnBrk="0" fontAlgn="base" hangingPunct="0">
        <a:spcBef>
          <a:spcPct val="0"/>
        </a:spcBef>
        <a:spcAft>
          <a:spcPct val="0"/>
        </a:spcAft>
        <a:defRPr sz="4600">
          <a:solidFill>
            <a:schemeClr val="accent1"/>
          </a:solidFill>
          <a:latin typeface="News Gothic MT"/>
        </a:defRPr>
      </a:lvl5pPr>
      <a:lvl6pPr marL="457200" algn="ctr" rtl="0" fontAlgn="base">
        <a:spcBef>
          <a:spcPct val="0"/>
        </a:spcBef>
        <a:spcAft>
          <a:spcPct val="0"/>
        </a:spcAft>
        <a:defRPr sz="4600">
          <a:solidFill>
            <a:schemeClr val="accent1"/>
          </a:solidFill>
          <a:latin typeface="News Gothic MT"/>
        </a:defRPr>
      </a:lvl6pPr>
      <a:lvl7pPr marL="914400" algn="ctr" rtl="0" fontAlgn="base">
        <a:spcBef>
          <a:spcPct val="0"/>
        </a:spcBef>
        <a:spcAft>
          <a:spcPct val="0"/>
        </a:spcAft>
        <a:defRPr sz="4600">
          <a:solidFill>
            <a:schemeClr val="accent1"/>
          </a:solidFill>
          <a:latin typeface="News Gothic MT"/>
        </a:defRPr>
      </a:lvl7pPr>
      <a:lvl8pPr marL="1371600" algn="ctr" rtl="0" fontAlgn="base">
        <a:spcBef>
          <a:spcPct val="0"/>
        </a:spcBef>
        <a:spcAft>
          <a:spcPct val="0"/>
        </a:spcAft>
        <a:defRPr sz="4600">
          <a:solidFill>
            <a:schemeClr val="accent1"/>
          </a:solidFill>
          <a:latin typeface="News Gothic MT"/>
        </a:defRPr>
      </a:lvl8pPr>
      <a:lvl9pPr marL="1828800" algn="ctr" rtl="0" fontAlgn="base">
        <a:spcBef>
          <a:spcPct val="0"/>
        </a:spcBef>
        <a:spcAft>
          <a:spcPct val="0"/>
        </a:spcAft>
        <a:defRPr sz="4600">
          <a:solidFill>
            <a:schemeClr val="accent1"/>
          </a:solidFill>
          <a:latin typeface="News Gothic MT"/>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mn-lt"/>
          <a:ea typeface="+mn-ea"/>
          <a:cs typeface="+mn-cs"/>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mn-lt"/>
          <a:ea typeface="+mn-ea"/>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mn-ea"/>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sz="2000" kern="1200">
          <a:solidFill>
            <a:srgbClr val="595959"/>
          </a:solidFill>
          <a:latin typeface="+mn-lt"/>
          <a:ea typeface="+mn-ea"/>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4338"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4339"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0"/>
              </a:defRPr>
            </a:lvl1pPr>
          </a:lstStyle>
          <a:p>
            <a:pPr>
              <a:defRPr/>
            </a:pPr>
            <a:fld id="{2D9BE819-75A9-47D2-A720-A7F503EC8FE8}" type="datetimeFigureOut">
              <a:rPr lang="it-IT"/>
              <a:pPr>
                <a:defRPr/>
              </a:pPr>
              <a:t>24/09/16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0"/>
              </a:defRPr>
            </a:lvl1pPr>
          </a:lstStyle>
          <a:p>
            <a:pPr>
              <a:defRPr/>
            </a:pPr>
            <a:fld id="{BDC1ABF1-CBBE-4DC0-A62A-95DE868E51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1746"/>
            </a:gs>
            <a:gs pos="100000">
              <a:srgbClr val="003399"/>
            </a:gs>
          </a:gsLst>
          <a:lin ang="5400000"/>
        </a:gradFill>
        <a:effectLst/>
      </p:bgPr>
    </p:bg>
    <p:spTree>
      <p:nvGrpSpPr>
        <p:cNvPr id="1" name=""/>
        <p:cNvGrpSpPr/>
        <p:nvPr/>
      </p:nvGrpSpPr>
      <p:grpSpPr>
        <a:xfrm>
          <a:off x="0" y="0"/>
          <a:ext cx="0" cy="0"/>
          <a:chOff x="0" y="0"/>
          <a:chExt cx="0" cy="0"/>
        </a:xfrm>
      </p:grpSpPr>
      <p:grpSp>
        <p:nvGrpSpPr>
          <p:cNvPr id="25602" name="Group 1"/>
          <p:cNvGrpSpPr>
            <a:grpSpLocks/>
          </p:cNvGrpSpPr>
          <p:nvPr/>
        </p:nvGrpSpPr>
        <p:grpSpPr bwMode="auto">
          <a:xfrm>
            <a:off x="0" y="0"/>
            <a:ext cx="9144000" cy="6858000"/>
            <a:chOff x="0" y="0"/>
            <a:chExt cx="9144000" cy="6858000"/>
          </a:xfrm>
        </p:grpSpPr>
        <p:sp>
          <p:nvSpPr>
            <p:cNvPr id="1026" name="Rectangle 2"/>
            <p:cNvSpPr>
              <a:spLocks/>
            </p:cNvSpPr>
            <p:nvPr/>
          </p:nvSpPr>
          <p:spPr bwMode="auto">
            <a:xfrm>
              <a:off x="0" y="4876800"/>
              <a:ext cx="9144000" cy="1981200"/>
            </a:xfrm>
            <a:prstGeom prst="rect">
              <a:avLst/>
            </a:prstGeom>
            <a:gradFill rotWithShape="0">
              <a:gsLst>
                <a:gs pos="0">
                  <a:srgbClr val="003399"/>
                </a:gs>
                <a:gs pos="100000">
                  <a:srgbClr val="33CCCC"/>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27" name="Rectangle 3"/>
            <p:cNvSpPr>
              <a:spLocks/>
            </p:cNvSpPr>
            <p:nvPr/>
          </p:nvSpPr>
          <p:spPr bwMode="auto">
            <a:xfrm>
              <a:off x="0" y="0"/>
              <a:ext cx="9144000" cy="4876800"/>
            </a:xfrm>
            <a:prstGeom prst="rect">
              <a:avLst/>
            </a:prstGeom>
            <a:gradFill rotWithShape="0">
              <a:gsLst>
                <a:gs pos="0">
                  <a:srgbClr val="001746"/>
                </a:gs>
                <a:gs pos="100000">
                  <a:srgbClr val="003399"/>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28" name="Rectangle 4"/>
          <p:cNvSpPr>
            <a:spLocks/>
          </p:cNvSpPr>
          <p:nvPr/>
        </p:nvSpPr>
        <p:spPr bwMode="auto">
          <a:xfrm>
            <a:off x="6248400" y="6262688"/>
            <a:ext cx="2895600" cy="609600"/>
          </a:xfrm>
          <a:prstGeom prst="rect">
            <a:avLst/>
          </a:prstGeom>
          <a:gradFill rotWithShape="0">
            <a:gsLst>
              <a:gs pos="0">
                <a:srgbClr val="003399"/>
              </a:gs>
              <a:gs pos="100000">
                <a:srgbClr val="00FFCC"/>
              </a:gs>
            </a:gsLst>
            <a:lin ang="189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nvGrpSpPr>
          <p:cNvPr id="25604" name="Group 5"/>
          <p:cNvGrpSpPr>
            <a:grpSpLocks/>
          </p:cNvGrpSpPr>
          <p:nvPr/>
        </p:nvGrpSpPr>
        <p:grpSpPr bwMode="auto">
          <a:xfrm>
            <a:off x="0" y="6018213"/>
            <a:ext cx="7848600" cy="857250"/>
            <a:chOff x="0" y="-1"/>
            <a:chExt cx="7848600" cy="857251"/>
          </a:xfrm>
        </p:grpSpPr>
        <p:sp>
          <p:nvSpPr>
            <p:cNvPr id="1030" name="AutoShape 6"/>
            <p:cNvSpPr>
              <a:spLocks/>
            </p:cNvSpPr>
            <p:nvPr/>
          </p:nvSpPr>
          <p:spPr bwMode="auto">
            <a:xfrm>
              <a:off x="2362200" y="-1"/>
              <a:ext cx="5143500" cy="850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80" y="18900"/>
                  </a:moveTo>
                  <a:lnTo>
                    <a:pt x="19967" y="15918"/>
                  </a:lnTo>
                  <a:lnTo>
                    <a:pt x="19407" y="15112"/>
                  </a:lnTo>
                  <a:lnTo>
                    <a:pt x="17853" y="9188"/>
                  </a:lnTo>
                  <a:lnTo>
                    <a:pt x="17020" y="2982"/>
                  </a:lnTo>
                  <a:lnTo>
                    <a:pt x="16380" y="282"/>
                  </a:lnTo>
                  <a:lnTo>
                    <a:pt x="16020" y="1894"/>
                  </a:lnTo>
                  <a:lnTo>
                    <a:pt x="15260" y="2982"/>
                  </a:lnTo>
                  <a:lnTo>
                    <a:pt x="14227" y="2982"/>
                  </a:lnTo>
                  <a:lnTo>
                    <a:pt x="13627" y="5158"/>
                  </a:lnTo>
                  <a:lnTo>
                    <a:pt x="11833" y="8946"/>
                  </a:lnTo>
                  <a:lnTo>
                    <a:pt x="10680" y="7294"/>
                  </a:lnTo>
                  <a:lnTo>
                    <a:pt x="10400" y="4070"/>
                  </a:lnTo>
                  <a:lnTo>
                    <a:pt x="10280" y="3506"/>
                  </a:lnTo>
                  <a:lnTo>
                    <a:pt x="9640" y="2418"/>
                  </a:lnTo>
                  <a:lnTo>
                    <a:pt x="9167" y="2982"/>
                  </a:lnTo>
                  <a:lnTo>
                    <a:pt x="8727" y="3506"/>
                  </a:lnTo>
                  <a:lnTo>
                    <a:pt x="8287" y="524"/>
                  </a:lnTo>
                  <a:lnTo>
                    <a:pt x="8167" y="0"/>
                  </a:lnTo>
                  <a:lnTo>
                    <a:pt x="7927" y="0"/>
                  </a:lnTo>
                  <a:lnTo>
                    <a:pt x="7373" y="1370"/>
                  </a:lnTo>
                  <a:lnTo>
                    <a:pt x="7293" y="1612"/>
                  </a:lnTo>
                  <a:lnTo>
                    <a:pt x="7133" y="2176"/>
                  </a:lnTo>
                  <a:lnTo>
                    <a:pt x="6893" y="2982"/>
                  </a:lnTo>
                  <a:lnTo>
                    <a:pt x="6573" y="2982"/>
                  </a:lnTo>
                  <a:lnTo>
                    <a:pt x="6373" y="3264"/>
                  </a:lnTo>
                  <a:lnTo>
                    <a:pt x="5893" y="4312"/>
                  </a:lnTo>
                  <a:lnTo>
                    <a:pt x="5620" y="5158"/>
                  </a:lnTo>
                  <a:lnTo>
                    <a:pt x="5420" y="5682"/>
                  </a:lnTo>
                  <a:lnTo>
                    <a:pt x="5260" y="5964"/>
                  </a:lnTo>
                  <a:lnTo>
                    <a:pt x="5220" y="6206"/>
                  </a:lnTo>
                  <a:lnTo>
                    <a:pt x="3707" y="9188"/>
                  </a:lnTo>
                  <a:lnTo>
                    <a:pt x="2627" y="11848"/>
                  </a:lnTo>
                  <a:lnTo>
                    <a:pt x="713" y="18618"/>
                  </a:lnTo>
                  <a:lnTo>
                    <a:pt x="0" y="21600"/>
                  </a:lnTo>
                  <a:lnTo>
                    <a:pt x="21600" y="21600"/>
                  </a:lnTo>
                  <a:lnTo>
                    <a:pt x="20880" y="18900"/>
                  </a:lnTo>
                  <a:close/>
                </a:path>
              </a:pathLst>
            </a:custGeom>
            <a:gradFill rotWithShape="0">
              <a:gsLst>
                <a:gs pos="0">
                  <a:srgbClr val="837763"/>
                </a:gs>
                <a:gs pos="100000">
                  <a:srgbClr val="463416"/>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nvGrpSpPr>
            <p:cNvPr id="25616" name="Group 7"/>
            <p:cNvGrpSpPr>
              <a:grpSpLocks/>
            </p:cNvGrpSpPr>
            <p:nvPr/>
          </p:nvGrpSpPr>
          <p:grpSpPr bwMode="auto">
            <a:xfrm>
              <a:off x="3946525" y="-1"/>
              <a:ext cx="3902075" cy="857251"/>
              <a:chOff x="0" y="-1"/>
              <a:chExt cx="3902075" cy="857251"/>
            </a:xfrm>
          </p:grpSpPr>
          <p:sp>
            <p:nvSpPr>
              <p:cNvPr id="1032" name="AutoShape 8"/>
              <p:cNvSpPr>
                <a:spLocks/>
              </p:cNvSpPr>
              <p:nvPr/>
            </p:nvSpPr>
            <p:spPr bwMode="auto">
              <a:xfrm>
                <a:off x="2320925" y="11111"/>
                <a:ext cx="1581150" cy="8461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793" y="15116"/>
                    </a:moveTo>
                    <a:lnTo>
                      <a:pt x="10735" y="14994"/>
                    </a:lnTo>
                    <a:lnTo>
                      <a:pt x="6072" y="10091"/>
                    </a:lnTo>
                    <a:lnTo>
                      <a:pt x="2754" y="2675"/>
                    </a:lnTo>
                    <a:lnTo>
                      <a:pt x="0" y="0"/>
                    </a:lnTo>
                    <a:lnTo>
                      <a:pt x="477" y="1054"/>
                    </a:lnTo>
                    <a:lnTo>
                      <a:pt x="0" y="2634"/>
                    </a:lnTo>
                    <a:lnTo>
                      <a:pt x="651" y="4823"/>
                    </a:lnTo>
                    <a:lnTo>
                      <a:pt x="1627" y="9848"/>
                    </a:lnTo>
                    <a:lnTo>
                      <a:pt x="976" y="17102"/>
                    </a:lnTo>
                    <a:lnTo>
                      <a:pt x="4337" y="13333"/>
                    </a:lnTo>
                    <a:lnTo>
                      <a:pt x="13272" y="21600"/>
                    </a:lnTo>
                    <a:lnTo>
                      <a:pt x="21600" y="21438"/>
                    </a:lnTo>
                    <a:lnTo>
                      <a:pt x="17957" y="19168"/>
                    </a:lnTo>
                    <a:lnTo>
                      <a:pt x="13793" y="15116"/>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3" name="AutoShape 9"/>
              <p:cNvSpPr>
                <a:spLocks/>
              </p:cNvSpPr>
              <p:nvPr/>
            </p:nvSpPr>
            <p:spPr bwMode="auto">
              <a:xfrm>
                <a:off x="303213" y="-1"/>
                <a:ext cx="295275" cy="627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81" y="0"/>
                    </a:moveTo>
                    <a:lnTo>
                      <a:pt x="6271" y="1101"/>
                    </a:lnTo>
                    <a:lnTo>
                      <a:pt x="2787" y="1836"/>
                    </a:lnTo>
                    <a:lnTo>
                      <a:pt x="2090" y="4039"/>
                    </a:lnTo>
                    <a:lnTo>
                      <a:pt x="4877" y="6976"/>
                    </a:lnTo>
                    <a:lnTo>
                      <a:pt x="5574" y="9913"/>
                    </a:lnTo>
                    <a:lnTo>
                      <a:pt x="0" y="21600"/>
                    </a:lnTo>
                    <a:lnTo>
                      <a:pt x="6271" y="14257"/>
                    </a:lnTo>
                    <a:lnTo>
                      <a:pt x="9755" y="13217"/>
                    </a:lnTo>
                    <a:lnTo>
                      <a:pt x="14632" y="7710"/>
                    </a:lnTo>
                    <a:lnTo>
                      <a:pt x="16723" y="7343"/>
                    </a:lnTo>
                    <a:lnTo>
                      <a:pt x="16723" y="5507"/>
                    </a:lnTo>
                    <a:lnTo>
                      <a:pt x="21600" y="4039"/>
                    </a:lnTo>
                    <a:lnTo>
                      <a:pt x="18813" y="3671"/>
                    </a:lnTo>
                    <a:lnTo>
                      <a:pt x="4181"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4" name="AutoShape 10"/>
              <p:cNvSpPr>
                <a:spLocks/>
              </p:cNvSpPr>
              <p:nvPr/>
            </p:nvSpPr>
            <p:spPr bwMode="auto">
              <a:xfrm>
                <a:off x="863600" y="160336"/>
                <a:ext cx="600075" cy="430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9" y="0"/>
                    </a:moveTo>
                    <a:lnTo>
                      <a:pt x="686" y="1036"/>
                    </a:lnTo>
                    <a:lnTo>
                      <a:pt x="0" y="3188"/>
                    </a:lnTo>
                    <a:lnTo>
                      <a:pt x="3429" y="9644"/>
                    </a:lnTo>
                    <a:lnTo>
                      <a:pt x="17714" y="21600"/>
                    </a:lnTo>
                    <a:lnTo>
                      <a:pt x="16571" y="11079"/>
                    </a:lnTo>
                    <a:lnTo>
                      <a:pt x="21600" y="6058"/>
                    </a:lnTo>
                    <a:lnTo>
                      <a:pt x="14343" y="7492"/>
                    </a:lnTo>
                    <a:lnTo>
                      <a:pt x="5143" y="4304"/>
                    </a:lnTo>
                    <a:lnTo>
                      <a:pt x="1029"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5" name="AutoShape 11"/>
              <p:cNvSpPr>
                <a:spLocks/>
              </p:cNvSpPr>
              <p:nvPr/>
            </p:nvSpPr>
            <p:spPr bwMode="auto">
              <a:xfrm>
                <a:off x="1812925" y="117474"/>
                <a:ext cx="246063"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886" y="0"/>
                    </a:moveTo>
                    <a:lnTo>
                      <a:pt x="0" y="0"/>
                    </a:lnTo>
                    <a:lnTo>
                      <a:pt x="836" y="1964"/>
                    </a:lnTo>
                    <a:lnTo>
                      <a:pt x="836" y="5891"/>
                    </a:lnTo>
                    <a:lnTo>
                      <a:pt x="0" y="7855"/>
                    </a:lnTo>
                    <a:lnTo>
                      <a:pt x="10870" y="19636"/>
                    </a:lnTo>
                    <a:lnTo>
                      <a:pt x="13378" y="13745"/>
                    </a:lnTo>
                    <a:lnTo>
                      <a:pt x="21600" y="21600"/>
                    </a:lnTo>
                    <a:lnTo>
                      <a:pt x="17559" y="7855"/>
                    </a:lnTo>
                    <a:lnTo>
                      <a:pt x="20764" y="0"/>
                    </a:lnTo>
                    <a:lnTo>
                      <a:pt x="15886"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6" name="AutoShape 12"/>
              <p:cNvSpPr>
                <a:spLocks/>
              </p:cNvSpPr>
              <p:nvPr/>
            </p:nvSpPr>
            <p:spPr bwMode="auto">
              <a:xfrm>
                <a:off x="0" y="106361"/>
                <a:ext cx="66675" cy="128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6" y="10800"/>
                    </a:moveTo>
                    <a:lnTo>
                      <a:pt x="0" y="5400"/>
                    </a:lnTo>
                    <a:lnTo>
                      <a:pt x="6171" y="1800"/>
                    </a:lnTo>
                    <a:lnTo>
                      <a:pt x="0" y="1800"/>
                    </a:lnTo>
                    <a:lnTo>
                      <a:pt x="18514" y="1800"/>
                    </a:lnTo>
                    <a:lnTo>
                      <a:pt x="21600" y="0"/>
                    </a:lnTo>
                    <a:lnTo>
                      <a:pt x="15429" y="5400"/>
                    </a:lnTo>
                    <a:lnTo>
                      <a:pt x="21600" y="14400"/>
                    </a:lnTo>
                    <a:lnTo>
                      <a:pt x="6171" y="21600"/>
                    </a:lnTo>
                    <a:lnTo>
                      <a:pt x="3086" y="1080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37" name="AutoShape 13"/>
            <p:cNvSpPr>
              <a:spLocks/>
            </p:cNvSpPr>
            <p:nvPr/>
          </p:nvSpPr>
          <p:spPr bwMode="auto">
            <a:xfrm>
              <a:off x="0" y="-1"/>
              <a:ext cx="6311900" cy="849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67" y="21600"/>
                  </a:lnTo>
                  <a:lnTo>
                    <a:pt x="20883" y="20862"/>
                  </a:lnTo>
                  <a:lnTo>
                    <a:pt x="13511" y="12501"/>
                  </a:lnTo>
                  <a:lnTo>
                    <a:pt x="11077" y="1476"/>
                  </a:lnTo>
                  <a:lnTo>
                    <a:pt x="10360" y="984"/>
                  </a:lnTo>
                  <a:lnTo>
                    <a:pt x="10230" y="2213"/>
                  </a:lnTo>
                  <a:lnTo>
                    <a:pt x="10099" y="2213"/>
                  </a:lnTo>
                  <a:lnTo>
                    <a:pt x="9942" y="1230"/>
                  </a:lnTo>
                  <a:lnTo>
                    <a:pt x="9257" y="4181"/>
                  </a:lnTo>
                  <a:lnTo>
                    <a:pt x="8736" y="5164"/>
                  </a:lnTo>
                  <a:lnTo>
                    <a:pt x="8480" y="5410"/>
                  </a:lnTo>
                  <a:lnTo>
                    <a:pt x="8122" y="4181"/>
                  </a:lnTo>
                  <a:lnTo>
                    <a:pt x="7372" y="5164"/>
                  </a:lnTo>
                  <a:lnTo>
                    <a:pt x="6981" y="984"/>
                  </a:lnTo>
                  <a:lnTo>
                    <a:pt x="6954" y="738"/>
                  </a:lnTo>
                  <a:lnTo>
                    <a:pt x="6856" y="492"/>
                  </a:lnTo>
                  <a:lnTo>
                    <a:pt x="6726" y="246"/>
                  </a:lnTo>
                  <a:lnTo>
                    <a:pt x="6628" y="0"/>
                  </a:lnTo>
                  <a:lnTo>
                    <a:pt x="6139" y="0"/>
                  </a:lnTo>
                  <a:lnTo>
                    <a:pt x="6074" y="492"/>
                  </a:lnTo>
                  <a:lnTo>
                    <a:pt x="5976" y="738"/>
                  </a:lnTo>
                  <a:lnTo>
                    <a:pt x="5911" y="738"/>
                  </a:lnTo>
                  <a:lnTo>
                    <a:pt x="5617" y="1476"/>
                  </a:lnTo>
                  <a:lnTo>
                    <a:pt x="5585" y="1721"/>
                  </a:lnTo>
                  <a:lnTo>
                    <a:pt x="5264" y="2459"/>
                  </a:lnTo>
                  <a:lnTo>
                    <a:pt x="5003" y="2951"/>
                  </a:lnTo>
                  <a:lnTo>
                    <a:pt x="4645" y="1967"/>
                  </a:lnTo>
                  <a:lnTo>
                    <a:pt x="4482" y="1967"/>
                  </a:lnTo>
                  <a:lnTo>
                    <a:pt x="4123" y="2951"/>
                  </a:lnTo>
                  <a:lnTo>
                    <a:pt x="3993" y="2951"/>
                  </a:lnTo>
                  <a:lnTo>
                    <a:pt x="3835" y="2459"/>
                  </a:lnTo>
                  <a:lnTo>
                    <a:pt x="3477" y="2459"/>
                  </a:lnTo>
                  <a:lnTo>
                    <a:pt x="2955" y="2951"/>
                  </a:lnTo>
                  <a:lnTo>
                    <a:pt x="2113" y="738"/>
                  </a:lnTo>
                  <a:lnTo>
                    <a:pt x="1755" y="2459"/>
                  </a:lnTo>
                  <a:lnTo>
                    <a:pt x="1722" y="2459"/>
                  </a:lnTo>
                  <a:lnTo>
                    <a:pt x="1657" y="2951"/>
                  </a:lnTo>
                  <a:lnTo>
                    <a:pt x="1559" y="3197"/>
                  </a:lnTo>
                  <a:lnTo>
                    <a:pt x="1103" y="4918"/>
                  </a:lnTo>
                  <a:lnTo>
                    <a:pt x="809" y="6148"/>
                  </a:lnTo>
                  <a:lnTo>
                    <a:pt x="424" y="6886"/>
                  </a:lnTo>
                  <a:lnTo>
                    <a:pt x="0" y="7378"/>
                  </a:lnTo>
                  <a:lnTo>
                    <a:pt x="0" y="21600"/>
                  </a:lnTo>
                  <a:lnTo>
                    <a:pt x="21600" y="21600"/>
                  </a:lnTo>
                  <a:close/>
                </a:path>
              </a:pathLst>
            </a:custGeom>
            <a:gradFill rotWithShape="0">
              <a:gsLst>
                <a:gs pos="0">
                  <a:srgbClr val="72644E"/>
                </a:gs>
                <a:gs pos="100000">
                  <a:srgbClr val="463416"/>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grpSp>
        <p:nvGrpSpPr>
          <p:cNvPr id="25605" name="Group 14"/>
          <p:cNvGrpSpPr>
            <a:grpSpLocks/>
          </p:cNvGrpSpPr>
          <p:nvPr/>
        </p:nvGrpSpPr>
        <p:grpSpPr bwMode="auto">
          <a:xfrm>
            <a:off x="627063" y="6019800"/>
            <a:ext cx="5684837" cy="850900"/>
            <a:chOff x="0" y="-1"/>
            <a:chExt cx="5684838" cy="849314"/>
          </a:xfrm>
        </p:grpSpPr>
        <p:sp>
          <p:nvSpPr>
            <p:cNvPr id="1039" name="AutoShape 15"/>
            <p:cNvSpPr>
              <a:spLocks/>
            </p:cNvSpPr>
            <p:nvPr/>
          </p:nvSpPr>
          <p:spPr bwMode="auto">
            <a:xfrm>
              <a:off x="1271587" y="-1"/>
              <a:ext cx="579438" cy="4626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0" y="1806"/>
                  </a:moveTo>
                  <a:lnTo>
                    <a:pt x="0" y="4516"/>
                  </a:lnTo>
                  <a:lnTo>
                    <a:pt x="3906" y="8128"/>
                  </a:lnTo>
                  <a:lnTo>
                    <a:pt x="8462" y="13547"/>
                  </a:lnTo>
                  <a:lnTo>
                    <a:pt x="11303" y="12644"/>
                  </a:lnTo>
                  <a:lnTo>
                    <a:pt x="20180" y="21600"/>
                  </a:lnTo>
                  <a:lnTo>
                    <a:pt x="18049" y="13095"/>
                  </a:lnTo>
                  <a:lnTo>
                    <a:pt x="21600" y="9934"/>
                  </a:lnTo>
                  <a:lnTo>
                    <a:pt x="21245" y="9483"/>
                  </a:lnTo>
                  <a:lnTo>
                    <a:pt x="19825" y="8580"/>
                  </a:lnTo>
                  <a:lnTo>
                    <a:pt x="17694" y="6774"/>
                  </a:lnTo>
                  <a:lnTo>
                    <a:pt x="10238" y="2709"/>
                  </a:lnTo>
                  <a:lnTo>
                    <a:pt x="8462" y="1806"/>
                  </a:lnTo>
                  <a:lnTo>
                    <a:pt x="7752" y="1355"/>
                  </a:lnTo>
                  <a:lnTo>
                    <a:pt x="5622" y="1355"/>
                  </a:lnTo>
                  <a:lnTo>
                    <a:pt x="4261" y="903"/>
                  </a:lnTo>
                  <a:lnTo>
                    <a:pt x="3906" y="903"/>
                  </a:lnTo>
                  <a:lnTo>
                    <a:pt x="2485" y="0"/>
                  </a:lnTo>
                  <a:lnTo>
                    <a:pt x="1775" y="0"/>
                  </a:lnTo>
                  <a:lnTo>
                    <a:pt x="1420" y="1806"/>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0" name="AutoShape 16"/>
            <p:cNvSpPr>
              <a:spLocks/>
            </p:cNvSpPr>
            <p:nvPr/>
          </p:nvSpPr>
          <p:spPr bwMode="auto">
            <a:xfrm>
              <a:off x="2457450" y="57042"/>
              <a:ext cx="3227388" cy="7922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6" y="779"/>
                  </a:moveTo>
                  <a:lnTo>
                    <a:pt x="1466" y="260"/>
                  </a:lnTo>
                  <a:lnTo>
                    <a:pt x="1020" y="0"/>
                  </a:lnTo>
                  <a:lnTo>
                    <a:pt x="382" y="0"/>
                  </a:lnTo>
                  <a:lnTo>
                    <a:pt x="127" y="1082"/>
                  </a:lnTo>
                  <a:lnTo>
                    <a:pt x="0" y="5541"/>
                  </a:lnTo>
                  <a:lnTo>
                    <a:pt x="637" y="4502"/>
                  </a:lnTo>
                  <a:lnTo>
                    <a:pt x="956" y="5800"/>
                  </a:lnTo>
                  <a:lnTo>
                    <a:pt x="1594" y="6623"/>
                  </a:lnTo>
                  <a:lnTo>
                    <a:pt x="2221" y="11817"/>
                  </a:lnTo>
                  <a:lnTo>
                    <a:pt x="4261" y="15540"/>
                  </a:lnTo>
                  <a:lnTo>
                    <a:pt x="8255" y="15540"/>
                  </a:lnTo>
                  <a:lnTo>
                    <a:pt x="21600" y="21600"/>
                  </a:lnTo>
                  <a:lnTo>
                    <a:pt x="21154" y="21340"/>
                  </a:lnTo>
                  <a:lnTo>
                    <a:pt x="7182" y="10519"/>
                  </a:lnTo>
                  <a:lnTo>
                    <a:pt x="5461" y="6883"/>
                  </a:lnTo>
                  <a:lnTo>
                    <a:pt x="4515" y="4762"/>
                  </a:lnTo>
                  <a:lnTo>
                    <a:pt x="3878" y="3982"/>
                  </a:lnTo>
                  <a:lnTo>
                    <a:pt x="2986" y="2640"/>
                  </a:lnTo>
                  <a:lnTo>
                    <a:pt x="1976" y="779"/>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1" name="AutoShape 17"/>
            <p:cNvSpPr>
              <a:spLocks/>
            </p:cNvSpPr>
            <p:nvPr/>
          </p:nvSpPr>
          <p:spPr bwMode="auto">
            <a:xfrm>
              <a:off x="2278062" y="47535"/>
              <a:ext cx="112713" cy="96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6480"/>
                  </a:moveTo>
                  <a:lnTo>
                    <a:pt x="1825" y="6480"/>
                  </a:lnTo>
                  <a:lnTo>
                    <a:pt x="3651" y="4320"/>
                  </a:lnTo>
                  <a:lnTo>
                    <a:pt x="0" y="0"/>
                  </a:lnTo>
                  <a:lnTo>
                    <a:pt x="8823" y="6480"/>
                  </a:lnTo>
                  <a:lnTo>
                    <a:pt x="16124" y="6480"/>
                  </a:lnTo>
                  <a:lnTo>
                    <a:pt x="21600" y="19440"/>
                  </a:lnTo>
                  <a:lnTo>
                    <a:pt x="21600" y="21600"/>
                  </a:lnTo>
                  <a:lnTo>
                    <a:pt x="17949" y="19440"/>
                  </a:lnTo>
                  <a:lnTo>
                    <a:pt x="14299" y="15120"/>
                  </a:lnTo>
                  <a:lnTo>
                    <a:pt x="6997" y="10800"/>
                  </a:lnTo>
                  <a:lnTo>
                    <a:pt x="6997" y="12960"/>
                  </a:lnTo>
                  <a:lnTo>
                    <a:pt x="5476" y="15120"/>
                  </a:lnTo>
                  <a:lnTo>
                    <a:pt x="3651" y="17280"/>
                  </a:lnTo>
                  <a:lnTo>
                    <a:pt x="1825" y="17280"/>
                  </a:lnTo>
                  <a:lnTo>
                    <a:pt x="1825" y="12960"/>
                  </a:lnTo>
                  <a:lnTo>
                    <a:pt x="0" y="648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2" name="AutoShape 18"/>
            <p:cNvSpPr>
              <a:spLocks/>
            </p:cNvSpPr>
            <p:nvPr/>
          </p:nvSpPr>
          <p:spPr bwMode="auto">
            <a:xfrm>
              <a:off x="730250" y="77642"/>
              <a:ext cx="255587" cy="2598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25" y="0"/>
                  </a:moveTo>
                  <a:lnTo>
                    <a:pt x="6440" y="800"/>
                  </a:lnTo>
                  <a:lnTo>
                    <a:pt x="9660" y="800"/>
                  </a:lnTo>
                  <a:lnTo>
                    <a:pt x="15294" y="1600"/>
                  </a:lnTo>
                  <a:lnTo>
                    <a:pt x="12880" y="7200"/>
                  </a:lnTo>
                  <a:lnTo>
                    <a:pt x="12880" y="8000"/>
                  </a:lnTo>
                  <a:lnTo>
                    <a:pt x="14489" y="11200"/>
                  </a:lnTo>
                  <a:lnTo>
                    <a:pt x="16099" y="12800"/>
                  </a:lnTo>
                  <a:lnTo>
                    <a:pt x="19185" y="15200"/>
                  </a:lnTo>
                  <a:lnTo>
                    <a:pt x="20795" y="18400"/>
                  </a:lnTo>
                  <a:lnTo>
                    <a:pt x="21600" y="20800"/>
                  </a:lnTo>
                  <a:lnTo>
                    <a:pt x="21600" y="21600"/>
                  </a:lnTo>
                  <a:lnTo>
                    <a:pt x="12880" y="13600"/>
                  </a:lnTo>
                  <a:lnTo>
                    <a:pt x="4025" y="7200"/>
                  </a:lnTo>
                  <a:lnTo>
                    <a:pt x="0" y="0"/>
                  </a:lnTo>
                  <a:lnTo>
                    <a:pt x="4025"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3" name="AutoShape 19"/>
            <p:cNvSpPr>
              <a:spLocks/>
            </p:cNvSpPr>
            <p:nvPr/>
          </p:nvSpPr>
          <p:spPr bwMode="auto">
            <a:xfrm>
              <a:off x="493712" y="96657"/>
              <a:ext cx="93663" cy="96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
                  </a:moveTo>
                  <a:lnTo>
                    <a:pt x="15010" y="10800"/>
                  </a:lnTo>
                  <a:lnTo>
                    <a:pt x="15010" y="12960"/>
                  </a:lnTo>
                  <a:lnTo>
                    <a:pt x="17207" y="15120"/>
                  </a:lnTo>
                  <a:lnTo>
                    <a:pt x="19403" y="19440"/>
                  </a:lnTo>
                  <a:lnTo>
                    <a:pt x="19403" y="21600"/>
                  </a:lnTo>
                  <a:lnTo>
                    <a:pt x="17207" y="19440"/>
                  </a:lnTo>
                  <a:lnTo>
                    <a:pt x="12814" y="17280"/>
                  </a:lnTo>
                  <a:lnTo>
                    <a:pt x="6224" y="10800"/>
                  </a:lnTo>
                  <a:lnTo>
                    <a:pt x="0" y="0"/>
                  </a:lnTo>
                  <a:lnTo>
                    <a:pt x="21600" y="216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4" name="AutoShape 20"/>
            <p:cNvSpPr>
              <a:spLocks/>
            </p:cNvSpPr>
            <p:nvPr/>
          </p:nvSpPr>
          <p:spPr bwMode="auto">
            <a:xfrm>
              <a:off x="0" y="28521"/>
              <a:ext cx="388937" cy="32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2" y="3812"/>
                  </a:moveTo>
                  <a:lnTo>
                    <a:pt x="21600" y="4447"/>
                  </a:lnTo>
                  <a:lnTo>
                    <a:pt x="18426" y="8894"/>
                  </a:lnTo>
                  <a:lnTo>
                    <a:pt x="12607" y="13976"/>
                  </a:lnTo>
                  <a:lnTo>
                    <a:pt x="14723" y="16518"/>
                  </a:lnTo>
                  <a:lnTo>
                    <a:pt x="15781" y="21600"/>
                  </a:lnTo>
                  <a:lnTo>
                    <a:pt x="6789" y="13976"/>
                  </a:lnTo>
                  <a:lnTo>
                    <a:pt x="4144" y="8894"/>
                  </a:lnTo>
                  <a:lnTo>
                    <a:pt x="7847" y="6988"/>
                  </a:lnTo>
                  <a:lnTo>
                    <a:pt x="5202" y="3812"/>
                  </a:lnTo>
                  <a:lnTo>
                    <a:pt x="0" y="1271"/>
                  </a:lnTo>
                  <a:lnTo>
                    <a:pt x="0" y="0"/>
                  </a:lnTo>
                  <a:lnTo>
                    <a:pt x="1058" y="0"/>
                  </a:lnTo>
                  <a:lnTo>
                    <a:pt x="4144" y="635"/>
                  </a:lnTo>
                  <a:lnTo>
                    <a:pt x="7847" y="635"/>
                  </a:lnTo>
                  <a:lnTo>
                    <a:pt x="8904" y="1271"/>
                  </a:lnTo>
                  <a:lnTo>
                    <a:pt x="11020" y="1271"/>
                  </a:lnTo>
                  <a:lnTo>
                    <a:pt x="12607" y="1906"/>
                  </a:lnTo>
                  <a:lnTo>
                    <a:pt x="13136" y="1906"/>
                  </a:lnTo>
                  <a:lnTo>
                    <a:pt x="17897" y="2541"/>
                  </a:lnTo>
                  <a:lnTo>
                    <a:pt x="20542" y="3812"/>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45" name="Rectangle 21"/>
          <p:cNvSpPr>
            <a:spLocks noGrp="1"/>
          </p:cNvSpPr>
          <p:nvPr>
            <p:ph type="title"/>
          </p:nvPr>
        </p:nvSpPr>
        <p:spPr bwMode="auto">
          <a:xfrm>
            <a:off x="457200" y="82550"/>
            <a:ext cx="8228013" cy="1433513"/>
          </a:xfrm>
          <a:prstGeom prst="rect">
            <a:avLst/>
          </a:prstGeom>
          <a:noFill/>
          <a:ln>
            <a:noFill/>
          </a:ln>
          <a:effectLst/>
          <a:extLst/>
        </p:spPr>
        <p:txBody>
          <a:bodyPr vert="horz" wrap="square" lIns="46800" tIns="46800" rIns="46800" bIns="46800" numCol="1" anchor="ctr" anchorCtr="0" compatLnSpc="1">
            <a:prstTxWarp prst="textNoShape">
              <a:avLst/>
            </a:prstTxWarp>
          </a:bodyPr>
          <a:lstStyle/>
          <a:p>
            <a:pPr lvl="0"/>
            <a:r>
              <a:rPr lang="it-IT">
                <a:sym typeface="Arial" charset="0"/>
              </a:rPr>
              <a:t>Click to edit Master title style</a:t>
            </a:r>
          </a:p>
        </p:txBody>
      </p:sp>
      <p:sp>
        <p:nvSpPr>
          <p:cNvPr id="25607" name="Rectangle 22"/>
          <p:cNvSpPr>
            <a:spLocks noGrp="1"/>
          </p:cNvSpPr>
          <p:nvPr>
            <p:ph type="body" idx="1"/>
          </p:nvPr>
        </p:nvSpPr>
        <p:spPr bwMode="auto">
          <a:xfrm>
            <a:off x="457200" y="1600200"/>
            <a:ext cx="8228013" cy="4494213"/>
          </a:xfrm>
          <a:prstGeom prst="rect">
            <a:avLst/>
          </a:prstGeom>
          <a:noFill/>
          <a:ln w="9525">
            <a:noFill/>
            <a:miter lim="800000"/>
            <a:headEnd/>
            <a:tailEnd/>
          </a:ln>
        </p:spPr>
        <p:txBody>
          <a:bodyPr vert="horz" wrap="square" lIns="46800" tIns="46800" rIns="46800" bIns="46800" numCol="1" anchor="t" anchorCtr="0" compatLnSpc="1">
            <a:prstTxWarp prst="textNoShape">
              <a:avLst/>
            </a:prstTxWarp>
          </a:bodyPr>
          <a:lstStyle/>
          <a:p>
            <a:pPr lvl="0"/>
            <a:r>
              <a:rPr lang="it-IT" smtClean="0">
                <a:sym typeface="Arial" charset="0"/>
              </a:rPr>
              <a:t>Click to edit Master text styles</a:t>
            </a:r>
          </a:p>
          <a:p>
            <a:pPr lvl="1"/>
            <a:r>
              <a:rPr lang="it-IT" smtClean="0">
                <a:sym typeface="Arial" charset="0"/>
              </a:rPr>
              <a:t>Second level</a:t>
            </a:r>
          </a:p>
          <a:p>
            <a:pPr lvl="2"/>
            <a:r>
              <a:rPr lang="it-IT" smtClean="0">
                <a:sym typeface="Arial" charset="0"/>
              </a:rPr>
              <a:t>Third level</a:t>
            </a:r>
          </a:p>
          <a:p>
            <a:pPr lvl="3"/>
            <a:r>
              <a:rPr lang="it-IT" smtClean="0">
                <a:sym typeface="Arial" charset="0"/>
              </a:rPr>
              <a:t>Fourth level</a:t>
            </a:r>
          </a:p>
          <a:p>
            <a:pPr lvl="4"/>
            <a:r>
              <a:rPr lang="it-IT" smtClean="0">
                <a:sym typeface="Arial" charset="0"/>
              </a:rPr>
              <a:t>Fifth level</a:t>
            </a:r>
          </a:p>
        </p:txBody>
      </p:sp>
      <p:sp>
        <p:nvSpPr>
          <p:cNvPr id="1047" name="Rectangle 23"/>
          <p:cNvSpPr>
            <a:spLocks noGrp="1"/>
          </p:cNvSpPr>
          <p:nvPr>
            <p:ph type="sldNum" sz="quarter" idx="2"/>
          </p:nvPr>
        </p:nvSpPr>
        <p:spPr bwMode="auto">
          <a:xfrm>
            <a:off x="8408988" y="6437313"/>
            <a:ext cx="276225" cy="266700"/>
          </a:xfrm>
          <a:prstGeom prst="rect">
            <a:avLst/>
          </a:prstGeom>
          <a:noFill/>
          <a:ln>
            <a:noFill/>
          </a:ln>
          <a:effectLst/>
          <a:extLst/>
        </p:spPr>
        <p:txBody>
          <a:bodyPr vert="horz" wrap="none" lIns="46800" tIns="46800" rIns="46800" bIns="46800" numCol="1" anchor="b" anchorCtr="0" compatLnSpc="1">
            <a:prstTxWarp prst="textNoShape">
              <a:avLst/>
            </a:prstTxWarp>
          </a:bodyPr>
          <a:lstStyle>
            <a:lvl1pPr algn="r" hangingPunct="0">
              <a:defRPr sz="1200">
                <a:solidFill>
                  <a:srgbClr val="FFFFFF"/>
                </a:solidFill>
                <a:effectLst>
                  <a:outerShdw blurRad="38100" dist="38100" dir="2700000" algn="tl">
                    <a:srgbClr val="000000"/>
                  </a:outerShdw>
                </a:effectLst>
                <a:sym typeface="Arial" charset="0"/>
              </a:defRPr>
            </a:lvl1pPr>
          </a:lstStyle>
          <a:p>
            <a:pPr>
              <a:defRPr/>
            </a:pPr>
            <a:fld id="{AC3C2147-4295-4017-9C02-9C3E3A063C6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txStyles>
    <p:titleStyle>
      <a:lvl1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mj-lt"/>
          <a:ea typeface="MS PGothic" pitchFamily="34" charset="-128"/>
          <a:cs typeface="+mj-cs"/>
          <a:sym typeface="Arial" charset="0"/>
        </a:defRPr>
      </a:lvl1pPr>
      <a:lvl2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2pPr>
      <a:lvl3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3pPr>
      <a:lvl4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4pPr>
      <a:lvl5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5pPr>
      <a:lvl6pPr marL="4572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6pPr>
      <a:lvl7pPr marL="9144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7pPr>
      <a:lvl8pPr marL="13716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8pPr>
      <a:lvl9pPr marL="18288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9pPr>
    </p:titleStyle>
    <p:bodyStyle>
      <a:lvl1pPr marL="341313" indent="-341313"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MS PGothic" pitchFamily="34" charset="-128"/>
          <a:cs typeface="+mn-cs"/>
          <a:sym typeface="Arial" charset="0"/>
        </a:defRPr>
      </a:lvl1pPr>
      <a:lvl2pPr marL="781050" indent="-323850"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2pPr>
      <a:lvl3pPr marL="1219200" indent="-304800"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3pPr>
      <a:lvl4pPr marL="1736725" indent="-365125"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4pPr>
      <a:lvl5pPr marL="2193925" indent="-365125"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5pPr>
      <a:lvl6pPr marL="26511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6pPr>
      <a:lvl7pPr marL="31083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7pPr>
      <a:lvl8pPr marL="35655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8pPr>
      <a:lvl9pPr marL="40227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1746"/>
            </a:gs>
            <a:gs pos="100000">
              <a:srgbClr val="003399"/>
            </a:gs>
          </a:gsLst>
          <a:lin ang="5400000"/>
        </a:gradFill>
        <a:effectLst/>
      </p:bgPr>
    </p:bg>
    <p:spTree>
      <p:nvGrpSpPr>
        <p:cNvPr id="1" name=""/>
        <p:cNvGrpSpPr/>
        <p:nvPr/>
      </p:nvGrpSpPr>
      <p:grpSpPr>
        <a:xfrm>
          <a:off x="0" y="0"/>
          <a:ext cx="0" cy="0"/>
          <a:chOff x="0" y="0"/>
          <a:chExt cx="0" cy="0"/>
        </a:xfrm>
      </p:grpSpPr>
      <p:grpSp>
        <p:nvGrpSpPr>
          <p:cNvPr id="36866" name="Group 1"/>
          <p:cNvGrpSpPr>
            <a:grpSpLocks/>
          </p:cNvGrpSpPr>
          <p:nvPr/>
        </p:nvGrpSpPr>
        <p:grpSpPr bwMode="auto">
          <a:xfrm>
            <a:off x="0" y="0"/>
            <a:ext cx="9144000" cy="6858000"/>
            <a:chOff x="0" y="0"/>
            <a:chExt cx="9144000" cy="6858000"/>
          </a:xfrm>
        </p:grpSpPr>
        <p:sp>
          <p:nvSpPr>
            <p:cNvPr id="1026" name="Rectangle 2"/>
            <p:cNvSpPr>
              <a:spLocks/>
            </p:cNvSpPr>
            <p:nvPr/>
          </p:nvSpPr>
          <p:spPr bwMode="auto">
            <a:xfrm>
              <a:off x="0" y="4876800"/>
              <a:ext cx="9144000" cy="1981200"/>
            </a:xfrm>
            <a:prstGeom prst="rect">
              <a:avLst/>
            </a:prstGeom>
            <a:gradFill rotWithShape="0">
              <a:gsLst>
                <a:gs pos="0">
                  <a:srgbClr val="003399"/>
                </a:gs>
                <a:gs pos="100000">
                  <a:srgbClr val="33CCCC"/>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27" name="Rectangle 3"/>
            <p:cNvSpPr>
              <a:spLocks/>
            </p:cNvSpPr>
            <p:nvPr/>
          </p:nvSpPr>
          <p:spPr bwMode="auto">
            <a:xfrm>
              <a:off x="0" y="0"/>
              <a:ext cx="9144000" cy="4876800"/>
            </a:xfrm>
            <a:prstGeom prst="rect">
              <a:avLst/>
            </a:prstGeom>
            <a:gradFill rotWithShape="0">
              <a:gsLst>
                <a:gs pos="0">
                  <a:srgbClr val="001746"/>
                </a:gs>
                <a:gs pos="100000">
                  <a:srgbClr val="003399"/>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28" name="Rectangle 4"/>
          <p:cNvSpPr>
            <a:spLocks/>
          </p:cNvSpPr>
          <p:nvPr/>
        </p:nvSpPr>
        <p:spPr bwMode="auto">
          <a:xfrm>
            <a:off x="6248400" y="6262688"/>
            <a:ext cx="2895600" cy="609600"/>
          </a:xfrm>
          <a:prstGeom prst="rect">
            <a:avLst/>
          </a:prstGeom>
          <a:gradFill rotWithShape="0">
            <a:gsLst>
              <a:gs pos="0">
                <a:srgbClr val="003399"/>
              </a:gs>
              <a:gs pos="100000">
                <a:srgbClr val="00FFCC"/>
              </a:gs>
            </a:gsLst>
            <a:lin ang="189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nvGrpSpPr>
          <p:cNvPr id="36868" name="Group 5"/>
          <p:cNvGrpSpPr>
            <a:grpSpLocks/>
          </p:cNvGrpSpPr>
          <p:nvPr/>
        </p:nvGrpSpPr>
        <p:grpSpPr bwMode="auto">
          <a:xfrm>
            <a:off x="0" y="6018213"/>
            <a:ext cx="7848600" cy="857250"/>
            <a:chOff x="0" y="-1"/>
            <a:chExt cx="7848600" cy="857251"/>
          </a:xfrm>
        </p:grpSpPr>
        <p:sp>
          <p:nvSpPr>
            <p:cNvPr id="1030" name="AutoShape 6"/>
            <p:cNvSpPr>
              <a:spLocks/>
            </p:cNvSpPr>
            <p:nvPr/>
          </p:nvSpPr>
          <p:spPr bwMode="auto">
            <a:xfrm>
              <a:off x="2362200" y="-1"/>
              <a:ext cx="5143500" cy="850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80" y="18900"/>
                  </a:moveTo>
                  <a:lnTo>
                    <a:pt x="19967" y="15918"/>
                  </a:lnTo>
                  <a:lnTo>
                    <a:pt x="19407" y="15112"/>
                  </a:lnTo>
                  <a:lnTo>
                    <a:pt x="17853" y="9188"/>
                  </a:lnTo>
                  <a:lnTo>
                    <a:pt x="17020" y="2982"/>
                  </a:lnTo>
                  <a:lnTo>
                    <a:pt x="16380" y="282"/>
                  </a:lnTo>
                  <a:lnTo>
                    <a:pt x="16020" y="1894"/>
                  </a:lnTo>
                  <a:lnTo>
                    <a:pt x="15260" y="2982"/>
                  </a:lnTo>
                  <a:lnTo>
                    <a:pt x="14227" y="2982"/>
                  </a:lnTo>
                  <a:lnTo>
                    <a:pt x="13627" y="5158"/>
                  </a:lnTo>
                  <a:lnTo>
                    <a:pt x="11833" y="8946"/>
                  </a:lnTo>
                  <a:lnTo>
                    <a:pt x="10680" y="7294"/>
                  </a:lnTo>
                  <a:lnTo>
                    <a:pt x="10400" y="4070"/>
                  </a:lnTo>
                  <a:lnTo>
                    <a:pt x="10280" y="3506"/>
                  </a:lnTo>
                  <a:lnTo>
                    <a:pt x="9640" y="2418"/>
                  </a:lnTo>
                  <a:lnTo>
                    <a:pt x="9167" y="2982"/>
                  </a:lnTo>
                  <a:lnTo>
                    <a:pt x="8727" y="3506"/>
                  </a:lnTo>
                  <a:lnTo>
                    <a:pt x="8287" y="524"/>
                  </a:lnTo>
                  <a:lnTo>
                    <a:pt x="8167" y="0"/>
                  </a:lnTo>
                  <a:lnTo>
                    <a:pt x="7927" y="0"/>
                  </a:lnTo>
                  <a:lnTo>
                    <a:pt x="7373" y="1370"/>
                  </a:lnTo>
                  <a:lnTo>
                    <a:pt x="7293" y="1612"/>
                  </a:lnTo>
                  <a:lnTo>
                    <a:pt x="7133" y="2176"/>
                  </a:lnTo>
                  <a:lnTo>
                    <a:pt x="6893" y="2982"/>
                  </a:lnTo>
                  <a:lnTo>
                    <a:pt x="6573" y="2982"/>
                  </a:lnTo>
                  <a:lnTo>
                    <a:pt x="6373" y="3264"/>
                  </a:lnTo>
                  <a:lnTo>
                    <a:pt x="5893" y="4312"/>
                  </a:lnTo>
                  <a:lnTo>
                    <a:pt x="5620" y="5158"/>
                  </a:lnTo>
                  <a:lnTo>
                    <a:pt x="5420" y="5682"/>
                  </a:lnTo>
                  <a:lnTo>
                    <a:pt x="5260" y="5964"/>
                  </a:lnTo>
                  <a:lnTo>
                    <a:pt x="5220" y="6206"/>
                  </a:lnTo>
                  <a:lnTo>
                    <a:pt x="3707" y="9188"/>
                  </a:lnTo>
                  <a:lnTo>
                    <a:pt x="2627" y="11848"/>
                  </a:lnTo>
                  <a:lnTo>
                    <a:pt x="713" y="18618"/>
                  </a:lnTo>
                  <a:lnTo>
                    <a:pt x="0" y="21600"/>
                  </a:lnTo>
                  <a:lnTo>
                    <a:pt x="21600" y="21600"/>
                  </a:lnTo>
                  <a:lnTo>
                    <a:pt x="20880" y="18900"/>
                  </a:lnTo>
                  <a:close/>
                </a:path>
              </a:pathLst>
            </a:custGeom>
            <a:gradFill rotWithShape="0">
              <a:gsLst>
                <a:gs pos="0">
                  <a:srgbClr val="837763"/>
                </a:gs>
                <a:gs pos="100000">
                  <a:srgbClr val="463416"/>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nvGrpSpPr>
            <p:cNvPr id="36880" name="Group 7"/>
            <p:cNvGrpSpPr>
              <a:grpSpLocks/>
            </p:cNvGrpSpPr>
            <p:nvPr/>
          </p:nvGrpSpPr>
          <p:grpSpPr bwMode="auto">
            <a:xfrm>
              <a:off x="3946525" y="-1"/>
              <a:ext cx="3902075" cy="857251"/>
              <a:chOff x="0" y="-1"/>
              <a:chExt cx="3902075" cy="857251"/>
            </a:xfrm>
          </p:grpSpPr>
          <p:sp>
            <p:nvSpPr>
              <p:cNvPr id="1032" name="AutoShape 8"/>
              <p:cNvSpPr>
                <a:spLocks/>
              </p:cNvSpPr>
              <p:nvPr/>
            </p:nvSpPr>
            <p:spPr bwMode="auto">
              <a:xfrm>
                <a:off x="2320925" y="11111"/>
                <a:ext cx="1581150" cy="8461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793" y="15116"/>
                    </a:moveTo>
                    <a:lnTo>
                      <a:pt x="10735" y="14994"/>
                    </a:lnTo>
                    <a:lnTo>
                      <a:pt x="6072" y="10091"/>
                    </a:lnTo>
                    <a:lnTo>
                      <a:pt x="2754" y="2675"/>
                    </a:lnTo>
                    <a:lnTo>
                      <a:pt x="0" y="0"/>
                    </a:lnTo>
                    <a:lnTo>
                      <a:pt x="477" y="1054"/>
                    </a:lnTo>
                    <a:lnTo>
                      <a:pt x="0" y="2634"/>
                    </a:lnTo>
                    <a:lnTo>
                      <a:pt x="651" y="4823"/>
                    </a:lnTo>
                    <a:lnTo>
                      <a:pt x="1627" y="9848"/>
                    </a:lnTo>
                    <a:lnTo>
                      <a:pt x="976" y="17102"/>
                    </a:lnTo>
                    <a:lnTo>
                      <a:pt x="4337" y="13333"/>
                    </a:lnTo>
                    <a:lnTo>
                      <a:pt x="13272" y="21600"/>
                    </a:lnTo>
                    <a:lnTo>
                      <a:pt x="21600" y="21438"/>
                    </a:lnTo>
                    <a:lnTo>
                      <a:pt x="17957" y="19168"/>
                    </a:lnTo>
                    <a:lnTo>
                      <a:pt x="13793" y="15116"/>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3" name="AutoShape 9"/>
              <p:cNvSpPr>
                <a:spLocks/>
              </p:cNvSpPr>
              <p:nvPr/>
            </p:nvSpPr>
            <p:spPr bwMode="auto">
              <a:xfrm>
                <a:off x="303213" y="-1"/>
                <a:ext cx="295275" cy="627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81" y="0"/>
                    </a:moveTo>
                    <a:lnTo>
                      <a:pt x="6271" y="1101"/>
                    </a:lnTo>
                    <a:lnTo>
                      <a:pt x="2787" y="1836"/>
                    </a:lnTo>
                    <a:lnTo>
                      <a:pt x="2090" y="4039"/>
                    </a:lnTo>
                    <a:lnTo>
                      <a:pt x="4877" y="6976"/>
                    </a:lnTo>
                    <a:lnTo>
                      <a:pt x="5574" y="9913"/>
                    </a:lnTo>
                    <a:lnTo>
                      <a:pt x="0" y="21600"/>
                    </a:lnTo>
                    <a:lnTo>
                      <a:pt x="6271" y="14257"/>
                    </a:lnTo>
                    <a:lnTo>
                      <a:pt x="9755" y="13217"/>
                    </a:lnTo>
                    <a:lnTo>
                      <a:pt x="14632" y="7710"/>
                    </a:lnTo>
                    <a:lnTo>
                      <a:pt x="16723" y="7343"/>
                    </a:lnTo>
                    <a:lnTo>
                      <a:pt x="16723" y="5507"/>
                    </a:lnTo>
                    <a:lnTo>
                      <a:pt x="21600" y="4039"/>
                    </a:lnTo>
                    <a:lnTo>
                      <a:pt x="18813" y="3671"/>
                    </a:lnTo>
                    <a:lnTo>
                      <a:pt x="4181"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4" name="AutoShape 10"/>
              <p:cNvSpPr>
                <a:spLocks/>
              </p:cNvSpPr>
              <p:nvPr/>
            </p:nvSpPr>
            <p:spPr bwMode="auto">
              <a:xfrm>
                <a:off x="863600" y="160336"/>
                <a:ext cx="600075" cy="430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9" y="0"/>
                    </a:moveTo>
                    <a:lnTo>
                      <a:pt x="686" y="1036"/>
                    </a:lnTo>
                    <a:lnTo>
                      <a:pt x="0" y="3188"/>
                    </a:lnTo>
                    <a:lnTo>
                      <a:pt x="3429" y="9644"/>
                    </a:lnTo>
                    <a:lnTo>
                      <a:pt x="17714" y="21600"/>
                    </a:lnTo>
                    <a:lnTo>
                      <a:pt x="16571" y="11079"/>
                    </a:lnTo>
                    <a:lnTo>
                      <a:pt x="21600" y="6058"/>
                    </a:lnTo>
                    <a:lnTo>
                      <a:pt x="14343" y="7492"/>
                    </a:lnTo>
                    <a:lnTo>
                      <a:pt x="5143" y="4304"/>
                    </a:lnTo>
                    <a:lnTo>
                      <a:pt x="1029"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5" name="AutoShape 11"/>
              <p:cNvSpPr>
                <a:spLocks/>
              </p:cNvSpPr>
              <p:nvPr/>
            </p:nvSpPr>
            <p:spPr bwMode="auto">
              <a:xfrm>
                <a:off x="1812925" y="117474"/>
                <a:ext cx="246063"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886" y="0"/>
                    </a:moveTo>
                    <a:lnTo>
                      <a:pt x="0" y="0"/>
                    </a:lnTo>
                    <a:lnTo>
                      <a:pt x="836" y="1964"/>
                    </a:lnTo>
                    <a:lnTo>
                      <a:pt x="836" y="5891"/>
                    </a:lnTo>
                    <a:lnTo>
                      <a:pt x="0" y="7855"/>
                    </a:lnTo>
                    <a:lnTo>
                      <a:pt x="10870" y="19636"/>
                    </a:lnTo>
                    <a:lnTo>
                      <a:pt x="13378" y="13745"/>
                    </a:lnTo>
                    <a:lnTo>
                      <a:pt x="21600" y="21600"/>
                    </a:lnTo>
                    <a:lnTo>
                      <a:pt x="17559" y="7855"/>
                    </a:lnTo>
                    <a:lnTo>
                      <a:pt x="20764" y="0"/>
                    </a:lnTo>
                    <a:lnTo>
                      <a:pt x="15886"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36" name="AutoShape 12"/>
              <p:cNvSpPr>
                <a:spLocks/>
              </p:cNvSpPr>
              <p:nvPr/>
            </p:nvSpPr>
            <p:spPr bwMode="auto">
              <a:xfrm>
                <a:off x="0" y="106361"/>
                <a:ext cx="66675" cy="128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6" y="10800"/>
                    </a:moveTo>
                    <a:lnTo>
                      <a:pt x="0" y="5400"/>
                    </a:lnTo>
                    <a:lnTo>
                      <a:pt x="6171" y="1800"/>
                    </a:lnTo>
                    <a:lnTo>
                      <a:pt x="0" y="1800"/>
                    </a:lnTo>
                    <a:lnTo>
                      <a:pt x="18514" y="1800"/>
                    </a:lnTo>
                    <a:lnTo>
                      <a:pt x="21600" y="0"/>
                    </a:lnTo>
                    <a:lnTo>
                      <a:pt x="15429" y="5400"/>
                    </a:lnTo>
                    <a:lnTo>
                      <a:pt x="21600" y="14400"/>
                    </a:lnTo>
                    <a:lnTo>
                      <a:pt x="6171" y="21600"/>
                    </a:lnTo>
                    <a:lnTo>
                      <a:pt x="3086" y="1080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37" name="AutoShape 13"/>
            <p:cNvSpPr>
              <a:spLocks/>
            </p:cNvSpPr>
            <p:nvPr/>
          </p:nvSpPr>
          <p:spPr bwMode="auto">
            <a:xfrm>
              <a:off x="0" y="-1"/>
              <a:ext cx="6311900" cy="849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67" y="21600"/>
                  </a:lnTo>
                  <a:lnTo>
                    <a:pt x="20883" y="20862"/>
                  </a:lnTo>
                  <a:lnTo>
                    <a:pt x="13511" y="12501"/>
                  </a:lnTo>
                  <a:lnTo>
                    <a:pt x="11077" y="1476"/>
                  </a:lnTo>
                  <a:lnTo>
                    <a:pt x="10360" y="984"/>
                  </a:lnTo>
                  <a:lnTo>
                    <a:pt x="10230" y="2213"/>
                  </a:lnTo>
                  <a:lnTo>
                    <a:pt x="10099" y="2213"/>
                  </a:lnTo>
                  <a:lnTo>
                    <a:pt x="9942" y="1230"/>
                  </a:lnTo>
                  <a:lnTo>
                    <a:pt x="9257" y="4181"/>
                  </a:lnTo>
                  <a:lnTo>
                    <a:pt x="8736" y="5164"/>
                  </a:lnTo>
                  <a:lnTo>
                    <a:pt x="8480" y="5410"/>
                  </a:lnTo>
                  <a:lnTo>
                    <a:pt x="8122" y="4181"/>
                  </a:lnTo>
                  <a:lnTo>
                    <a:pt x="7372" y="5164"/>
                  </a:lnTo>
                  <a:lnTo>
                    <a:pt x="6981" y="984"/>
                  </a:lnTo>
                  <a:lnTo>
                    <a:pt x="6954" y="738"/>
                  </a:lnTo>
                  <a:lnTo>
                    <a:pt x="6856" y="492"/>
                  </a:lnTo>
                  <a:lnTo>
                    <a:pt x="6726" y="246"/>
                  </a:lnTo>
                  <a:lnTo>
                    <a:pt x="6628" y="0"/>
                  </a:lnTo>
                  <a:lnTo>
                    <a:pt x="6139" y="0"/>
                  </a:lnTo>
                  <a:lnTo>
                    <a:pt x="6074" y="492"/>
                  </a:lnTo>
                  <a:lnTo>
                    <a:pt x="5976" y="738"/>
                  </a:lnTo>
                  <a:lnTo>
                    <a:pt x="5911" y="738"/>
                  </a:lnTo>
                  <a:lnTo>
                    <a:pt x="5617" y="1476"/>
                  </a:lnTo>
                  <a:lnTo>
                    <a:pt x="5585" y="1721"/>
                  </a:lnTo>
                  <a:lnTo>
                    <a:pt x="5264" y="2459"/>
                  </a:lnTo>
                  <a:lnTo>
                    <a:pt x="5003" y="2951"/>
                  </a:lnTo>
                  <a:lnTo>
                    <a:pt x="4645" y="1967"/>
                  </a:lnTo>
                  <a:lnTo>
                    <a:pt x="4482" y="1967"/>
                  </a:lnTo>
                  <a:lnTo>
                    <a:pt x="4123" y="2951"/>
                  </a:lnTo>
                  <a:lnTo>
                    <a:pt x="3993" y="2951"/>
                  </a:lnTo>
                  <a:lnTo>
                    <a:pt x="3835" y="2459"/>
                  </a:lnTo>
                  <a:lnTo>
                    <a:pt x="3477" y="2459"/>
                  </a:lnTo>
                  <a:lnTo>
                    <a:pt x="2955" y="2951"/>
                  </a:lnTo>
                  <a:lnTo>
                    <a:pt x="2113" y="738"/>
                  </a:lnTo>
                  <a:lnTo>
                    <a:pt x="1755" y="2459"/>
                  </a:lnTo>
                  <a:lnTo>
                    <a:pt x="1722" y="2459"/>
                  </a:lnTo>
                  <a:lnTo>
                    <a:pt x="1657" y="2951"/>
                  </a:lnTo>
                  <a:lnTo>
                    <a:pt x="1559" y="3197"/>
                  </a:lnTo>
                  <a:lnTo>
                    <a:pt x="1103" y="4918"/>
                  </a:lnTo>
                  <a:lnTo>
                    <a:pt x="809" y="6148"/>
                  </a:lnTo>
                  <a:lnTo>
                    <a:pt x="424" y="6886"/>
                  </a:lnTo>
                  <a:lnTo>
                    <a:pt x="0" y="7378"/>
                  </a:lnTo>
                  <a:lnTo>
                    <a:pt x="0" y="21600"/>
                  </a:lnTo>
                  <a:lnTo>
                    <a:pt x="21600" y="21600"/>
                  </a:lnTo>
                  <a:close/>
                </a:path>
              </a:pathLst>
            </a:custGeom>
            <a:gradFill rotWithShape="0">
              <a:gsLst>
                <a:gs pos="0">
                  <a:srgbClr val="72644E"/>
                </a:gs>
                <a:gs pos="100000">
                  <a:srgbClr val="463416"/>
                </a:gs>
              </a:gsLst>
              <a:lin ang="5400000"/>
            </a:gra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grpSp>
        <p:nvGrpSpPr>
          <p:cNvPr id="36869" name="Group 14"/>
          <p:cNvGrpSpPr>
            <a:grpSpLocks/>
          </p:cNvGrpSpPr>
          <p:nvPr/>
        </p:nvGrpSpPr>
        <p:grpSpPr bwMode="auto">
          <a:xfrm>
            <a:off x="627063" y="6019800"/>
            <a:ext cx="5684837" cy="850900"/>
            <a:chOff x="0" y="-1"/>
            <a:chExt cx="5684838" cy="849314"/>
          </a:xfrm>
        </p:grpSpPr>
        <p:sp>
          <p:nvSpPr>
            <p:cNvPr id="1039" name="AutoShape 15"/>
            <p:cNvSpPr>
              <a:spLocks/>
            </p:cNvSpPr>
            <p:nvPr/>
          </p:nvSpPr>
          <p:spPr bwMode="auto">
            <a:xfrm>
              <a:off x="1271587" y="-1"/>
              <a:ext cx="579438" cy="4626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0" y="1806"/>
                  </a:moveTo>
                  <a:lnTo>
                    <a:pt x="0" y="4516"/>
                  </a:lnTo>
                  <a:lnTo>
                    <a:pt x="3906" y="8128"/>
                  </a:lnTo>
                  <a:lnTo>
                    <a:pt x="8462" y="13547"/>
                  </a:lnTo>
                  <a:lnTo>
                    <a:pt x="11303" y="12644"/>
                  </a:lnTo>
                  <a:lnTo>
                    <a:pt x="20180" y="21600"/>
                  </a:lnTo>
                  <a:lnTo>
                    <a:pt x="18049" y="13095"/>
                  </a:lnTo>
                  <a:lnTo>
                    <a:pt x="21600" y="9934"/>
                  </a:lnTo>
                  <a:lnTo>
                    <a:pt x="21245" y="9483"/>
                  </a:lnTo>
                  <a:lnTo>
                    <a:pt x="19825" y="8580"/>
                  </a:lnTo>
                  <a:lnTo>
                    <a:pt x="17694" y="6774"/>
                  </a:lnTo>
                  <a:lnTo>
                    <a:pt x="10238" y="2709"/>
                  </a:lnTo>
                  <a:lnTo>
                    <a:pt x="8462" y="1806"/>
                  </a:lnTo>
                  <a:lnTo>
                    <a:pt x="7752" y="1355"/>
                  </a:lnTo>
                  <a:lnTo>
                    <a:pt x="5622" y="1355"/>
                  </a:lnTo>
                  <a:lnTo>
                    <a:pt x="4261" y="903"/>
                  </a:lnTo>
                  <a:lnTo>
                    <a:pt x="3906" y="903"/>
                  </a:lnTo>
                  <a:lnTo>
                    <a:pt x="2485" y="0"/>
                  </a:lnTo>
                  <a:lnTo>
                    <a:pt x="1775" y="0"/>
                  </a:lnTo>
                  <a:lnTo>
                    <a:pt x="1420" y="1806"/>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0" name="AutoShape 16"/>
            <p:cNvSpPr>
              <a:spLocks/>
            </p:cNvSpPr>
            <p:nvPr/>
          </p:nvSpPr>
          <p:spPr bwMode="auto">
            <a:xfrm>
              <a:off x="2457450" y="57042"/>
              <a:ext cx="3227388" cy="7922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6" y="779"/>
                  </a:moveTo>
                  <a:lnTo>
                    <a:pt x="1466" y="260"/>
                  </a:lnTo>
                  <a:lnTo>
                    <a:pt x="1020" y="0"/>
                  </a:lnTo>
                  <a:lnTo>
                    <a:pt x="382" y="0"/>
                  </a:lnTo>
                  <a:lnTo>
                    <a:pt x="127" y="1082"/>
                  </a:lnTo>
                  <a:lnTo>
                    <a:pt x="0" y="5541"/>
                  </a:lnTo>
                  <a:lnTo>
                    <a:pt x="637" y="4502"/>
                  </a:lnTo>
                  <a:lnTo>
                    <a:pt x="956" y="5800"/>
                  </a:lnTo>
                  <a:lnTo>
                    <a:pt x="1594" y="6623"/>
                  </a:lnTo>
                  <a:lnTo>
                    <a:pt x="2221" y="11817"/>
                  </a:lnTo>
                  <a:lnTo>
                    <a:pt x="4261" y="15540"/>
                  </a:lnTo>
                  <a:lnTo>
                    <a:pt x="8255" y="15540"/>
                  </a:lnTo>
                  <a:lnTo>
                    <a:pt x="21600" y="21600"/>
                  </a:lnTo>
                  <a:lnTo>
                    <a:pt x="21154" y="21340"/>
                  </a:lnTo>
                  <a:lnTo>
                    <a:pt x="7182" y="10519"/>
                  </a:lnTo>
                  <a:lnTo>
                    <a:pt x="5461" y="6883"/>
                  </a:lnTo>
                  <a:lnTo>
                    <a:pt x="4515" y="4762"/>
                  </a:lnTo>
                  <a:lnTo>
                    <a:pt x="3878" y="3982"/>
                  </a:lnTo>
                  <a:lnTo>
                    <a:pt x="2986" y="2640"/>
                  </a:lnTo>
                  <a:lnTo>
                    <a:pt x="1976" y="779"/>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1" name="AutoShape 17"/>
            <p:cNvSpPr>
              <a:spLocks/>
            </p:cNvSpPr>
            <p:nvPr/>
          </p:nvSpPr>
          <p:spPr bwMode="auto">
            <a:xfrm>
              <a:off x="2278062" y="47535"/>
              <a:ext cx="112713" cy="96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6480"/>
                  </a:moveTo>
                  <a:lnTo>
                    <a:pt x="1825" y="6480"/>
                  </a:lnTo>
                  <a:lnTo>
                    <a:pt x="3651" y="4320"/>
                  </a:lnTo>
                  <a:lnTo>
                    <a:pt x="0" y="0"/>
                  </a:lnTo>
                  <a:lnTo>
                    <a:pt x="8823" y="6480"/>
                  </a:lnTo>
                  <a:lnTo>
                    <a:pt x="16124" y="6480"/>
                  </a:lnTo>
                  <a:lnTo>
                    <a:pt x="21600" y="19440"/>
                  </a:lnTo>
                  <a:lnTo>
                    <a:pt x="21600" y="21600"/>
                  </a:lnTo>
                  <a:lnTo>
                    <a:pt x="17949" y="19440"/>
                  </a:lnTo>
                  <a:lnTo>
                    <a:pt x="14299" y="15120"/>
                  </a:lnTo>
                  <a:lnTo>
                    <a:pt x="6997" y="10800"/>
                  </a:lnTo>
                  <a:lnTo>
                    <a:pt x="6997" y="12960"/>
                  </a:lnTo>
                  <a:lnTo>
                    <a:pt x="5476" y="15120"/>
                  </a:lnTo>
                  <a:lnTo>
                    <a:pt x="3651" y="17280"/>
                  </a:lnTo>
                  <a:lnTo>
                    <a:pt x="1825" y="17280"/>
                  </a:lnTo>
                  <a:lnTo>
                    <a:pt x="1825" y="12960"/>
                  </a:lnTo>
                  <a:lnTo>
                    <a:pt x="0" y="648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2" name="AutoShape 18"/>
            <p:cNvSpPr>
              <a:spLocks/>
            </p:cNvSpPr>
            <p:nvPr/>
          </p:nvSpPr>
          <p:spPr bwMode="auto">
            <a:xfrm>
              <a:off x="730250" y="77642"/>
              <a:ext cx="255587" cy="2598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25" y="0"/>
                  </a:moveTo>
                  <a:lnTo>
                    <a:pt x="6440" y="800"/>
                  </a:lnTo>
                  <a:lnTo>
                    <a:pt x="9660" y="800"/>
                  </a:lnTo>
                  <a:lnTo>
                    <a:pt x="15294" y="1600"/>
                  </a:lnTo>
                  <a:lnTo>
                    <a:pt x="12880" y="7200"/>
                  </a:lnTo>
                  <a:lnTo>
                    <a:pt x="12880" y="8000"/>
                  </a:lnTo>
                  <a:lnTo>
                    <a:pt x="14489" y="11200"/>
                  </a:lnTo>
                  <a:lnTo>
                    <a:pt x="16099" y="12800"/>
                  </a:lnTo>
                  <a:lnTo>
                    <a:pt x="19185" y="15200"/>
                  </a:lnTo>
                  <a:lnTo>
                    <a:pt x="20795" y="18400"/>
                  </a:lnTo>
                  <a:lnTo>
                    <a:pt x="21600" y="20800"/>
                  </a:lnTo>
                  <a:lnTo>
                    <a:pt x="21600" y="21600"/>
                  </a:lnTo>
                  <a:lnTo>
                    <a:pt x="12880" y="13600"/>
                  </a:lnTo>
                  <a:lnTo>
                    <a:pt x="4025" y="7200"/>
                  </a:lnTo>
                  <a:lnTo>
                    <a:pt x="0" y="0"/>
                  </a:lnTo>
                  <a:lnTo>
                    <a:pt x="4025" y="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3" name="AutoShape 19"/>
            <p:cNvSpPr>
              <a:spLocks/>
            </p:cNvSpPr>
            <p:nvPr/>
          </p:nvSpPr>
          <p:spPr bwMode="auto">
            <a:xfrm>
              <a:off x="493712" y="96657"/>
              <a:ext cx="93663" cy="96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
                  </a:moveTo>
                  <a:lnTo>
                    <a:pt x="15010" y="10800"/>
                  </a:lnTo>
                  <a:lnTo>
                    <a:pt x="15010" y="12960"/>
                  </a:lnTo>
                  <a:lnTo>
                    <a:pt x="17207" y="15120"/>
                  </a:lnTo>
                  <a:lnTo>
                    <a:pt x="19403" y="19440"/>
                  </a:lnTo>
                  <a:lnTo>
                    <a:pt x="19403" y="21600"/>
                  </a:lnTo>
                  <a:lnTo>
                    <a:pt x="17207" y="19440"/>
                  </a:lnTo>
                  <a:lnTo>
                    <a:pt x="12814" y="17280"/>
                  </a:lnTo>
                  <a:lnTo>
                    <a:pt x="6224" y="10800"/>
                  </a:lnTo>
                  <a:lnTo>
                    <a:pt x="0" y="0"/>
                  </a:lnTo>
                  <a:lnTo>
                    <a:pt x="21600" y="2160"/>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sp>
          <p:nvSpPr>
            <p:cNvPr id="1044" name="AutoShape 20"/>
            <p:cNvSpPr>
              <a:spLocks/>
            </p:cNvSpPr>
            <p:nvPr/>
          </p:nvSpPr>
          <p:spPr bwMode="auto">
            <a:xfrm>
              <a:off x="0" y="28521"/>
              <a:ext cx="388937" cy="32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2" y="3812"/>
                  </a:moveTo>
                  <a:lnTo>
                    <a:pt x="21600" y="4447"/>
                  </a:lnTo>
                  <a:lnTo>
                    <a:pt x="18426" y="8894"/>
                  </a:lnTo>
                  <a:lnTo>
                    <a:pt x="12607" y="13976"/>
                  </a:lnTo>
                  <a:lnTo>
                    <a:pt x="14723" y="16518"/>
                  </a:lnTo>
                  <a:lnTo>
                    <a:pt x="15781" y="21600"/>
                  </a:lnTo>
                  <a:lnTo>
                    <a:pt x="6789" y="13976"/>
                  </a:lnTo>
                  <a:lnTo>
                    <a:pt x="4144" y="8894"/>
                  </a:lnTo>
                  <a:lnTo>
                    <a:pt x="7847" y="6988"/>
                  </a:lnTo>
                  <a:lnTo>
                    <a:pt x="5202" y="3812"/>
                  </a:lnTo>
                  <a:lnTo>
                    <a:pt x="0" y="1271"/>
                  </a:lnTo>
                  <a:lnTo>
                    <a:pt x="0" y="0"/>
                  </a:lnTo>
                  <a:lnTo>
                    <a:pt x="1058" y="0"/>
                  </a:lnTo>
                  <a:lnTo>
                    <a:pt x="4144" y="635"/>
                  </a:lnTo>
                  <a:lnTo>
                    <a:pt x="7847" y="635"/>
                  </a:lnTo>
                  <a:lnTo>
                    <a:pt x="8904" y="1271"/>
                  </a:lnTo>
                  <a:lnTo>
                    <a:pt x="11020" y="1271"/>
                  </a:lnTo>
                  <a:lnTo>
                    <a:pt x="12607" y="1906"/>
                  </a:lnTo>
                  <a:lnTo>
                    <a:pt x="13136" y="1906"/>
                  </a:lnTo>
                  <a:lnTo>
                    <a:pt x="17897" y="2541"/>
                  </a:lnTo>
                  <a:lnTo>
                    <a:pt x="20542" y="3812"/>
                  </a:lnTo>
                  <a:close/>
                </a:path>
              </a:pathLst>
            </a:custGeom>
            <a:solidFill>
              <a:srgbClr val="463416"/>
            </a:solidFill>
            <a:ln>
              <a:noFill/>
            </a:ln>
            <a:effectLst/>
            <a:extLst/>
          </p:spPr>
          <p:txBody>
            <a:bodyPr lIns="45720" rIns="45720" anchor="ctr"/>
            <a:lstStyle/>
            <a:p>
              <a:pPr defTabSz="449263" hangingPunct="0">
                <a:lnSpc>
                  <a:spcPct val="93000"/>
                </a:lnSpc>
                <a:defRPr/>
              </a:pPr>
              <a:endParaRPr lang="it-IT">
                <a:solidFill>
                  <a:srgbClr val="FFFFFF"/>
                </a:solidFill>
                <a:sym typeface="Arial" charset="0"/>
              </a:endParaRPr>
            </a:p>
          </p:txBody>
        </p:sp>
      </p:grpSp>
      <p:sp>
        <p:nvSpPr>
          <p:cNvPr id="1045" name="Rectangle 21"/>
          <p:cNvSpPr>
            <a:spLocks noGrp="1"/>
          </p:cNvSpPr>
          <p:nvPr>
            <p:ph type="title"/>
          </p:nvPr>
        </p:nvSpPr>
        <p:spPr bwMode="auto">
          <a:xfrm>
            <a:off x="457200" y="82550"/>
            <a:ext cx="8228013" cy="1433513"/>
          </a:xfrm>
          <a:prstGeom prst="rect">
            <a:avLst/>
          </a:prstGeom>
          <a:noFill/>
          <a:ln>
            <a:noFill/>
          </a:ln>
          <a:effectLst/>
          <a:extLst/>
        </p:spPr>
        <p:txBody>
          <a:bodyPr vert="horz" wrap="square" lIns="46800" tIns="46800" rIns="46800" bIns="46800" numCol="1" anchor="ctr" anchorCtr="0" compatLnSpc="1">
            <a:prstTxWarp prst="textNoShape">
              <a:avLst/>
            </a:prstTxWarp>
          </a:bodyPr>
          <a:lstStyle/>
          <a:p>
            <a:pPr lvl="0"/>
            <a:r>
              <a:rPr lang="it-IT">
                <a:sym typeface="Arial" charset="0"/>
              </a:rPr>
              <a:t>Click to edit Master title style</a:t>
            </a:r>
          </a:p>
        </p:txBody>
      </p:sp>
      <p:sp>
        <p:nvSpPr>
          <p:cNvPr id="36871" name="Rectangle 22"/>
          <p:cNvSpPr>
            <a:spLocks noGrp="1"/>
          </p:cNvSpPr>
          <p:nvPr>
            <p:ph type="body" idx="1"/>
          </p:nvPr>
        </p:nvSpPr>
        <p:spPr bwMode="auto">
          <a:xfrm>
            <a:off x="457200" y="1600200"/>
            <a:ext cx="8228013" cy="4494213"/>
          </a:xfrm>
          <a:prstGeom prst="rect">
            <a:avLst/>
          </a:prstGeom>
          <a:noFill/>
          <a:ln w="9525">
            <a:noFill/>
            <a:miter lim="800000"/>
            <a:headEnd/>
            <a:tailEnd/>
          </a:ln>
        </p:spPr>
        <p:txBody>
          <a:bodyPr vert="horz" wrap="square" lIns="46800" tIns="46800" rIns="46800" bIns="46800" numCol="1" anchor="t" anchorCtr="0" compatLnSpc="1">
            <a:prstTxWarp prst="textNoShape">
              <a:avLst/>
            </a:prstTxWarp>
          </a:bodyPr>
          <a:lstStyle/>
          <a:p>
            <a:pPr lvl="0"/>
            <a:r>
              <a:rPr lang="it-IT" smtClean="0">
                <a:sym typeface="Arial" charset="0"/>
              </a:rPr>
              <a:t>Click to edit Master text styles</a:t>
            </a:r>
          </a:p>
          <a:p>
            <a:pPr lvl="1"/>
            <a:r>
              <a:rPr lang="it-IT" smtClean="0">
                <a:sym typeface="Arial" charset="0"/>
              </a:rPr>
              <a:t>Second level</a:t>
            </a:r>
          </a:p>
          <a:p>
            <a:pPr lvl="2"/>
            <a:r>
              <a:rPr lang="it-IT" smtClean="0">
                <a:sym typeface="Arial" charset="0"/>
              </a:rPr>
              <a:t>Third level</a:t>
            </a:r>
          </a:p>
          <a:p>
            <a:pPr lvl="3"/>
            <a:r>
              <a:rPr lang="it-IT" smtClean="0">
                <a:sym typeface="Arial" charset="0"/>
              </a:rPr>
              <a:t>Fourth level</a:t>
            </a:r>
          </a:p>
          <a:p>
            <a:pPr lvl="4"/>
            <a:r>
              <a:rPr lang="it-IT" smtClean="0">
                <a:sym typeface="Arial" charset="0"/>
              </a:rPr>
              <a:t>Fifth level</a:t>
            </a:r>
          </a:p>
        </p:txBody>
      </p:sp>
      <p:sp>
        <p:nvSpPr>
          <p:cNvPr id="1047" name="Rectangle 23"/>
          <p:cNvSpPr>
            <a:spLocks noGrp="1"/>
          </p:cNvSpPr>
          <p:nvPr>
            <p:ph type="sldNum" sz="quarter" idx="2"/>
          </p:nvPr>
        </p:nvSpPr>
        <p:spPr bwMode="auto">
          <a:xfrm>
            <a:off x="8408988" y="6437313"/>
            <a:ext cx="276225" cy="266700"/>
          </a:xfrm>
          <a:prstGeom prst="rect">
            <a:avLst/>
          </a:prstGeom>
          <a:noFill/>
          <a:ln>
            <a:noFill/>
          </a:ln>
          <a:effectLst/>
          <a:extLst/>
        </p:spPr>
        <p:txBody>
          <a:bodyPr vert="horz" wrap="none" lIns="46800" tIns="46800" rIns="46800" bIns="46800" numCol="1" anchor="b" anchorCtr="0" compatLnSpc="1">
            <a:prstTxWarp prst="textNoShape">
              <a:avLst/>
            </a:prstTxWarp>
          </a:bodyPr>
          <a:lstStyle>
            <a:lvl1pPr algn="r" hangingPunct="0">
              <a:defRPr sz="1200">
                <a:solidFill>
                  <a:srgbClr val="FFFFFF"/>
                </a:solidFill>
                <a:effectLst>
                  <a:outerShdw blurRad="38100" dist="38100" dir="2700000" algn="tl">
                    <a:srgbClr val="000000"/>
                  </a:outerShdw>
                </a:effectLst>
                <a:sym typeface="Arial" charset="0"/>
              </a:defRPr>
            </a:lvl1pPr>
          </a:lstStyle>
          <a:p>
            <a:pPr>
              <a:defRPr/>
            </a:pPr>
            <a:fld id="{50E05456-5FAD-4C44-8351-B3192E10D80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Lst>
  <p:txStyles>
    <p:titleStyle>
      <a:lvl1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mj-lt"/>
          <a:ea typeface="MS PGothic" pitchFamily="34" charset="-128"/>
          <a:cs typeface="+mj-cs"/>
          <a:sym typeface="Arial" charset="0"/>
        </a:defRPr>
      </a:lvl1pPr>
      <a:lvl2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2pPr>
      <a:lvl3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3pPr>
      <a:lvl4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4pPr>
      <a:lvl5pPr algn="ctr" defTabSz="449263" rtl="0" eaLnBrk="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MS PGothic" pitchFamily="34" charset="-128"/>
          <a:cs typeface="Arial" charset="0"/>
          <a:sym typeface="Arial" charset="0"/>
        </a:defRPr>
      </a:lvl5pPr>
      <a:lvl6pPr marL="4572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6pPr>
      <a:lvl7pPr marL="9144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7pPr>
      <a:lvl8pPr marL="13716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8pPr>
      <a:lvl9pPr marL="1828800" algn="ctr" defTabSz="449263" rtl="0" fontAlgn="base" hangingPunct="0">
        <a:lnSpc>
          <a:spcPct val="93000"/>
        </a:lnSpc>
        <a:spcBef>
          <a:spcPct val="0"/>
        </a:spcBef>
        <a:spcAft>
          <a:spcPct val="0"/>
        </a:spcAft>
        <a:defRPr sz="4400">
          <a:solidFill>
            <a:srgbClr val="E3E3FF"/>
          </a:solidFill>
          <a:effectLst>
            <a:outerShdw blurRad="38100" dist="38100" dir="2700000" algn="tl">
              <a:srgbClr val="000000"/>
            </a:outerShdw>
          </a:effectLst>
          <a:latin typeface="Arial" charset="0"/>
          <a:ea typeface="ＭＳ Ｐゴシック" charset="0"/>
          <a:cs typeface="Arial" charset="0"/>
          <a:sym typeface="Arial" charset="0"/>
        </a:defRPr>
      </a:lvl9pPr>
    </p:titleStyle>
    <p:bodyStyle>
      <a:lvl1pPr marL="341313" indent="-341313"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MS PGothic" pitchFamily="34" charset="-128"/>
          <a:cs typeface="+mn-cs"/>
          <a:sym typeface="Arial" charset="0"/>
        </a:defRPr>
      </a:lvl1pPr>
      <a:lvl2pPr marL="781050" indent="-323850"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2pPr>
      <a:lvl3pPr marL="1219200" indent="-304800"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3pPr>
      <a:lvl4pPr marL="1736725" indent="-365125"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4pPr>
      <a:lvl5pPr marL="2193925" indent="-365125" algn="l" defTabSz="449263" rtl="0" eaLnBrk="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5pPr>
      <a:lvl6pPr marL="26511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6pPr>
      <a:lvl7pPr marL="31083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7pPr>
      <a:lvl8pPr marL="35655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8pPr>
      <a:lvl9pPr marL="4022725" indent="-365125" algn="l" defTabSz="449263" rtl="0" fontAlgn="base" hangingPunct="0">
        <a:lnSpc>
          <a:spcPct val="93000"/>
        </a:lnSpc>
        <a:spcBef>
          <a:spcPts val="800"/>
        </a:spcBef>
        <a:spcAft>
          <a:spcPct val="0"/>
        </a:spcAft>
        <a:buClr>
          <a:srgbClr val="E3E3FF"/>
        </a:buClr>
        <a:buSzPct val="100000"/>
        <a:buFont typeface="Arial" charset="0"/>
        <a:buChar char="•"/>
        <a:defRPr sz="3200">
          <a:solidFill>
            <a:srgbClr val="FFFFFF"/>
          </a:solidFill>
          <a:latin typeface="+mn-lt"/>
          <a:ea typeface="Arial" charset="0"/>
          <a:cs typeface="+mn-cs"/>
          <a:sym typeface="Arial" charset="0"/>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8130"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stile</a:t>
            </a:r>
          </a:p>
        </p:txBody>
      </p:sp>
      <p:sp>
        <p:nvSpPr>
          <p:cNvPr id="48131" name="Text Placeholder 2"/>
          <p:cNvSpPr>
            <a:spLocks noGrp="1"/>
          </p:cNvSpPr>
          <p:nvPr>
            <p:ph type="body" idx="1"/>
          </p:nvPr>
        </p:nvSpPr>
        <p:spPr bwMode="auto">
          <a:xfrm>
            <a:off x="549275" y="1600200"/>
            <a:ext cx="80422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8" name="Date Placeholder 3"/>
          <p:cNvSpPr>
            <a:spLocks noGrp="1"/>
          </p:cNvSpPr>
          <p:nvPr>
            <p:ph type="dt" sz="half" idx="2"/>
          </p:nvPr>
        </p:nvSpPr>
        <p:spPr>
          <a:xfrm>
            <a:off x="5629275" y="62753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solidFill>
                <a:latin typeface="News Gothic MT"/>
                <a:cs typeface="+mn-cs"/>
              </a:defRPr>
            </a:lvl1pPr>
          </a:lstStyle>
          <a:p>
            <a:pPr>
              <a:defRPr/>
            </a:pPr>
            <a:fld id="{2F0E046A-EE42-4AD5-AC70-A3FA80DC4D14}" type="datetimeFigureOut">
              <a:rPr lang="en-US"/>
              <a:pPr>
                <a:defRPr/>
              </a:pPr>
              <a:t>24/09/16</a:t>
            </a:fld>
            <a:endParaRPr lang="en-US"/>
          </a:p>
        </p:txBody>
      </p:sp>
      <p:sp>
        <p:nvSpPr>
          <p:cNvPr id="9"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fontAlgn="auto">
              <a:spcBef>
                <a:spcPts val="0"/>
              </a:spcBef>
              <a:spcAft>
                <a:spcPts val="0"/>
              </a:spcAft>
              <a:defRPr sz="1200">
                <a:solidFill>
                  <a:prstClr val="white"/>
                </a:solidFill>
                <a:latin typeface="News Gothic MT"/>
                <a:cs typeface="+mn-cs"/>
              </a:defRPr>
            </a:lvl1pPr>
          </a:lstStyle>
          <a:p>
            <a:pPr>
              <a:defRPr/>
            </a:pPr>
            <a:endParaRPr lang="en-US"/>
          </a:p>
        </p:txBody>
      </p:sp>
      <p:sp>
        <p:nvSpPr>
          <p:cNvPr id="10" name="Slide Number Placeholder 5"/>
          <p:cNvSpPr>
            <a:spLocks noGrp="1"/>
          </p:cNvSpPr>
          <p:nvPr>
            <p:ph type="sldNum" sz="quarter" idx="4"/>
          </p:nvPr>
        </p:nvSpPr>
        <p:spPr>
          <a:xfrm>
            <a:off x="7897813" y="6275388"/>
            <a:ext cx="990600" cy="365125"/>
          </a:xfrm>
          <a:prstGeom prst="rect">
            <a:avLst/>
          </a:prstGeom>
        </p:spPr>
        <p:txBody>
          <a:bodyPr vert="horz" lIns="91440" tIns="45720" rIns="91440" bIns="45720" rtlCol="0" anchor="ctr"/>
          <a:lstStyle>
            <a:lvl1pPr algn="r" fontAlgn="auto">
              <a:spcBef>
                <a:spcPts val="0"/>
              </a:spcBef>
              <a:spcAft>
                <a:spcPts val="0"/>
              </a:spcAft>
              <a:defRPr sz="3600">
                <a:solidFill>
                  <a:prstClr val="white"/>
                </a:solidFill>
                <a:latin typeface="News Gothic MT"/>
                <a:cs typeface="+mn-cs"/>
              </a:defRPr>
            </a:lvl1pPr>
          </a:lstStyle>
          <a:p>
            <a:pPr>
              <a:defRPr/>
            </a:pPr>
            <a:fld id="{CB993286-BD0B-4F49-944F-8D6D436A9C4D}"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861" r:id="rId1"/>
  </p:sldLayoutIdLst>
  <p:txStyles>
    <p:titleStyle>
      <a:lvl1pPr algn="ctr" rtl="0" eaLnBrk="0" fontAlgn="base" hangingPunct="0">
        <a:spcBef>
          <a:spcPct val="0"/>
        </a:spcBef>
        <a:spcAft>
          <a:spcPct val="0"/>
        </a:spcAft>
        <a:defRPr sz="4600" kern="1200">
          <a:solidFill>
            <a:schemeClr val="accent1"/>
          </a:solidFill>
          <a:latin typeface="Arial" charset="0"/>
          <a:ea typeface="+mj-ea"/>
          <a:cs typeface="+mj-cs"/>
        </a:defRPr>
      </a:lvl1pPr>
      <a:lvl2pPr algn="ctr" rtl="0" eaLnBrk="0" fontAlgn="base" hangingPunct="0">
        <a:spcBef>
          <a:spcPct val="0"/>
        </a:spcBef>
        <a:spcAft>
          <a:spcPct val="0"/>
        </a:spcAft>
        <a:defRPr sz="4600">
          <a:solidFill>
            <a:schemeClr val="accent1"/>
          </a:solidFill>
          <a:latin typeface="Arial" charset="0"/>
        </a:defRPr>
      </a:lvl2pPr>
      <a:lvl3pPr algn="ctr" rtl="0" eaLnBrk="0" fontAlgn="base" hangingPunct="0">
        <a:spcBef>
          <a:spcPct val="0"/>
        </a:spcBef>
        <a:spcAft>
          <a:spcPct val="0"/>
        </a:spcAft>
        <a:defRPr sz="4600">
          <a:solidFill>
            <a:schemeClr val="accent1"/>
          </a:solidFill>
          <a:latin typeface="Arial" charset="0"/>
        </a:defRPr>
      </a:lvl3pPr>
      <a:lvl4pPr algn="ctr" rtl="0" eaLnBrk="0" fontAlgn="base" hangingPunct="0">
        <a:spcBef>
          <a:spcPct val="0"/>
        </a:spcBef>
        <a:spcAft>
          <a:spcPct val="0"/>
        </a:spcAft>
        <a:defRPr sz="4600">
          <a:solidFill>
            <a:schemeClr val="accent1"/>
          </a:solidFill>
          <a:latin typeface="Arial" charset="0"/>
        </a:defRPr>
      </a:lvl4pPr>
      <a:lvl5pPr algn="ctr" rtl="0" eaLnBrk="0" fontAlgn="base" hangingPunct="0">
        <a:spcBef>
          <a:spcPct val="0"/>
        </a:spcBef>
        <a:spcAft>
          <a:spcPct val="0"/>
        </a:spcAft>
        <a:defRPr sz="4600">
          <a:solidFill>
            <a:schemeClr val="accent1"/>
          </a:solidFill>
          <a:latin typeface="Arial" charset="0"/>
        </a:defRPr>
      </a:lvl5pPr>
      <a:lvl6pPr marL="457200" algn="ctr" rtl="0" fontAlgn="base">
        <a:spcBef>
          <a:spcPct val="0"/>
        </a:spcBef>
        <a:spcAft>
          <a:spcPct val="0"/>
        </a:spcAft>
        <a:defRPr sz="4600">
          <a:solidFill>
            <a:schemeClr val="accent1"/>
          </a:solidFill>
          <a:latin typeface="News Gothic MT"/>
        </a:defRPr>
      </a:lvl6pPr>
      <a:lvl7pPr marL="914400" algn="ctr" rtl="0" fontAlgn="base">
        <a:spcBef>
          <a:spcPct val="0"/>
        </a:spcBef>
        <a:spcAft>
          <a:spcPct val="0"/>
        </a:spcAft>
        <a:defRPr sz="4600">
          <a:solidFill>
            <a:schemeClr val="accent1"/>
          </a:solidFill>
          <a:latin typeface="News Gothic MT"/>
        </a:defRPr>
      </a:lvl7pPr>
      <a:lvl8pPr marL="1371600" algn="ctr" rtl="0" fontAlgn="base">
        <a:spcBef>
          <a:spcPct val="0"/>
        </a:spcBef>
        <a:spcAft>
          <a:spcPct val="0"/>
        </a:spcAft>
        <a:defRPr sz="4600">
          <a:solidFill>
            <a:schemeClr val="accent1"/>
          </a:solidFill>
          <a:latin typeface="News Gothic MT"/>
        </a:defRPr>
      </a:lvl8pPr>
      <a:lvl9pPr marL="1828800" algn="ctr" rtl="0" fontAlgn="base">
        <a:spcBef>
          <a:spcPct val="0"/>
        </a:spcBef>
        <a:spcAft>
          <a:spcPct val="0"/>
        </a:spcAft>
        <a:defRPr sz="4600">
          <a:solidFill>
            <a:schemeClr val="accent1"/>
          </a:solidFill>
          <a:latin typeface="News Gothic MT"/>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Arial" charset="0"/>
          <a:ea typeface="+mn-ea"/>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Arial" charset="0"/>
          <a:ea typeface="+mn-ea"/>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sz="2000" kern="1200">
          <a:solidFill>
            <a:srgbClr val="595959"/>
          </a:solidFill>
          <a:latin typeface="Arial" charset="0"/>
          <a:ea typeface="+mn-ea"/>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Arial" charset="0"/>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png"/><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95325" y="871538"/>
            <a:ext cx="7780338" cy="889000"/>
          </a:xfrm>
        </p:spPr>
        <p:txBody>
          <a:bodyPr lIns="82292" tIns="41148" rIns="82292" bIns="41148" anchor="t"/>
          <a:lstStyle/>
          <a:p>
            <a:pPr eaLnBrk="1" hangingPunct="1"/>
            <a:r>
              <a:rPr lang="it-IT" sz="3600" dirty="0" smtClean="0">
                <a:solidFill>
                  <a:srgbClr val="99212F"/>
                </a:solidFill>
                <a:latin typeface="Arial" charset="0"/>
              </a:rPr>
              <a:t>CONTINUITA’ </a:t>
            </a:r>
            <a:br>
              <a:rPr lang="it-IT" sz="3600" dirty="0" smtClean="0">
                <a:solidFill>
                  <a:srgbClr val="99212F"/>
                </a:solidFill>
                <a:latin typeface="Arial" charset="0"/>
              </a:rPr>
            </a:br>
            <a:r>
              <a:rPr lang="it-IT" sz="3600" dirty="0" smtClean="0">
                <a:solidFill>
                  <a:srgbClr val="99212F"/>
                </a:solidFill>
                <a:latin typeface="Arial" charset="0"/>
              </a:rPr>
              <a:t>OSPEDALE-TERRITORIO</a:t>
            </a:r>
            <a:br>
              <a:rPr lang="it-IT" sz="3600" dirty="0" smtClean="0">
                <a:solidFill>
                  <a:srgbClr val="99212F"/>
                </a:solidFill>
                <a:latin typeface="Arial" charset="0"/>
              </a:rPr>
            </a:br>
            <a:r>
              <a:rPr lang="it-IT" sz="3600" dirty="0">
                <a:solidFill>
                  <a:srgbClr val="99212F"/>
                </a:solidFill>
                <a:latin typeface="Arial" charset="0"/>
              </a:rPr>
              <a:t>E</a:t>
            </a:r>
            <a:r>
              <a:rPr lang="it-IT" sz="3600" dirty="0" smtClean="0">
                <a:solidFill>
                  <a:srgbClr val="99212F"/>
                </a:solidFill>
                <a:latin typeface="Arial" charset="0"/>
              </a:rPr>
              <a:t/>
            </a:r>
            <a:br>
              <a:rPr lang="it-IT" sz="3600" dirty="0" smtClean="0">
                <a:solidFill>
                  <a:srgbClr val="99212F"/>
                </a:solidFill>
                <a:latin typeface="Arial" charset="0"/>
              </a:rPr>
            </a:br>
            <a:r>
              <a:rPr lang="it-IT" sz="3600" dirty="0" smtClean="0">
                <a:solidFill>
                  <a:srgbClr val="99212F"/>
                </a:solidFill>
                <a:latin typeface="Arial" charset="0"/>
              </a:rPr>
              <a:t>GESTIONE MULTIDISCIPLINARE DEI PAZIENTI CON MALATTIE NEUROLOGICHE</a:t>
            </a:r>
          </a:p>
        </p:txBody>
      </p:sp>
      <p:pic>
        <p:nvPicPr>
          <p:cNvPr id="51203" name="Picture 4"/>
          <p:cNvPicPr>
            <a:picLocks noChangeAspect="1" noChangeArrowheads="1"/>
          </p:cNvPicPr>
          <p:nvPr/>
        </p:nvPicPr>
        <p:blipFill>
          <a:blip r:embed="rId2"/>
          <a:srcRect/>
          <a:stretch>
            <a:fillRect/>
          </a:stretch>
        </p:blipFill>
        <p:spPr bwMode="auto">
          <a:xfrm>
            <a:off x="7666391" y="5234340"/>
            <a:ext cx="1347979" cy="1468437"/>
          </a:xfrm>
          <a:prstGeom prst="rect">
            <a:avLst/>
          </a:prstGeom>
          <a:noFill/>
          <a:ln w="9525">
            <a:noFill/>
            <a:miter lim="800000"/>
            <a:headEnd/>
            <a:tailEnd/>
          </a:ln>
        </p:spPr>
      </p:pic>
      <p:sp>
        <p:nvSpPr>
          <p:cNvPr id="2" name="CasellaDiTesto 1"/>
          <p:cNvSpPr txBox="1"/>
          <p:nvPr/>
        </p:nvSpPr>
        <p:spPr>
          <a:xfrm>
            <a:off x="2723444" y="5389562"/>
            <a:ext cx="3979334" cy="1200329"/>
          </a:xfrm>
          <a:prstGeom prst="rect">
            <a:avLst/>
          </a:prstGeom>
          <a:noFill/>
        </p:spPr>
        <p:txBody>
          <a:bodyPr wrap="square" rtlCol="0">
            <a:spAutoFit/>
          </a:bodyPr>
          <a:lstStyle/>
          <a:p>
            <a:pPr algn="ctr"/>
            <a:r>
              <a:rPr lang="it-IT" b="1" dirty="0" smtClean="0"/>
              <a:t>Bruno GIOMETTO</a:t>
            </a:r>
          </a:p>
          <a:p>
            <a:pPr algn="ctr"/>
            <a:r>
              <a:rPr lang="it-IT" b="1" dirty="0" smtClean="0"/>
              <a:t>UOC Neurologia</a:t>
            </a:r>
          </a:p>
          <a:p>
            <a:pPr algn="ctr"/>
            <a:r>
              <a:rPr lang="it-IT" b="1" dirty="0" smtClean="0"/>
              <a:t>Ospedale </a:t>
            </a:r>
            <a:r>
              <a:rPr lang="it-IT" b="1" dirty="0" err="1" smtClean="0"/>
              <a:t>S</a:t>
            </a:r>
            <a:r>
              <a:rPr lang="it-IT" b="1" dirty="0" smtClean="0"/>
              <a:t> Antonio</a:t>
            </a:r>
          </a:p>
          <a:p>
            <a:pPr algn="ctr"/>
            <a:r>
              <a:rPr lang="it-IT" b="1" dirty="0" smtClean="0"/>
              <a:t>PADOVA</a:t>
            </a:r>
            <a:endParaRPr lang="it-IT" b="1" dirty="0"/>
          </a:p>
        </p:txBody>
      </p:sp>
      <p:sp>
        <p:nvSpPr>
          <p:cNvPr id="3" name="Segnaposto contenuto 2"/>
          <p:cNvSpPr>
            <a:spLocks noGrp="1"/>
          </p:cNvSpPr>
          <p:nvPr>
            <p:ph idx="1"/>
          </p:nvPr>
        </p:nvSpPr>
        <p:spPr>
          <a:xfrm>
            <a:off x="549275" y="1600200"/>
            <a:ext cx="8042275" cy="3282244"/>
          </a:xfrm>
        </p:spPr>
        <p:txBody>
          <a:bodyPr/>
          <a:lstStyle/>
          <a:p>
            <a:endParaRPr lang="it-IT"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endParaRPr lang="it-IT" smtClean="0"/>
          </a:p>
        </p:txBody>
      </p:sp>
      <p:sp>
        <p:nvSpPr>
          <p:cNvPr id="56322" name="Segnaposto contenuto 2"/>
          <p:cNvSpPr>
            <a:spLocks noGrp="1"/>
          </p:cNvSpPr>
          <p:nvPr>
            <p:ph idx="1"/>
          </p:nvPr>
        </p:nvSpPr>
        <p:spPr/>
        <p:txBody>
          <a:bodyPr/>
          <a:lstStyle/>
          <a:p>
            <a:r>
              <a:rPr lang="it-IT" smtClean="0"/>
              <a:t>IMMAGINE CURVE PALLIATIVE</a:t>
            </a:r>
          </a:p>
        </p:txBody>
      </p:sp>
      <p:pic>
        <p:nvPicPr>
          <p:cNvPr id="56324" name="Picture 4"/>
          <p:cNvPicPr>
            <a:picLocks noChangeAspect="1" noChangeArrowheads="1"/>
          </p:cNvPicPr>
          <p:nvPr/>
        </p:nvPicPr>
        <p:blipFill>
          <a:blip r:embed="rId2"/>
          <a:srcRect/>
          <a:stretch>
            <a:fillRect/>
          </a:stretch>
        </p:blipFill>
        <p:spPr bwMode="auto">
          <a:xfrm>
            <a:off x="1566863" y="257175"/>
            <a:ext cx="5495925" cy="66008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olo 1"/>
          <p:cNvSpPr>
            <a:spLocks noGrp="1"/>
          </p:cNvSpPr>
          <p:nvPr>
            <p:ph type="title"/>
          </p:nvPr>
        </p:nvSpPr>
        <p:spPr>
          <a:xfrm>
            <a:off x="549275" y="438150"/>
            <a:ext cx="8042275" cy="809625"/>
          </a:xfrm>
          <a:solidFill>
            <a:srgbClr val="333399"/>
          </a:solidFill>
        </p:spPr>
        <p:txBody>
          <a:bodyPr/>
          <a:lstStyle/>
          <a:p>
            <a:r>
              <a:rPr lang="it-IT" sz="3600" b="1" smtClean="0">
                <a:solidFill>
                  <a:schemeClr val="bg1"/>
                </a:solidFill>
              </a:rPr>
              <a:t>CURE PALLIATIVE IN NEUROLOGIA</a:t>
            </a:r>
            <a:r>
              <a:rPr lang="it-IT" sz="3600" smtClean="0">
                <a:solidFill>
                  <a:schemeClr val="bg1"/>
                </a:solidFill>
              </a:rPr>
              <a:t> </a:t>
            </a:r>
          </a:p>
        </p:txBody>
      </p:sp>
      <p:sp>
        <p:nvSpPr>
          <p:cNvPr id="3" name="Segnaposto contenuto 2"/>
          <p:cNvSpPr>
            <a:spLocks noGrp="1"/>
          </p:cNvSpPr>
          <p:nvPr>
            <p:ph idx="1"/>
          </p:nvPr>
        </p:nvSpPr>
        <p:spPr/>
        <p:txBody>
          <a:bodyPr/>
          <a:lstStyle/>
          <a:p>
            <a:pPr marL="0" indent="0">
              <a:buFont typeface="Wingdings 2" pitchFamily="18" charset="2"/>
              <a:buNone/>
              <a:defRPr/>
            </a:pPr>
            <a:r>
              <a:rPr lang="it-IT" dirty="0"/>
              <a:t>Il triplice scopo delle cure palliative </a:t>
            </a:r>
            <a:r>
              <a:rPr lang="it-IT" b="1" dirty="0"/>
              <a:t>precoci</a:t>
            </a:r>
            <a:r>
              <a:rPr lang="it-IT" dirty="0"/>
              <a:t> è rappresentato dai seguenti elementi: </a:t>
            </a:r>
          </a:p>
          <a:p>
            <a:pPr>
              <a:defRPr/>
            </a:pPr>
            <a:r>
              <a:rPr lang="it-IT" dirty="0"/>
              <a:t>miglioramento dello stato di salute mediante il controllo dei sintomi; </a:t>
            </a:r>
          </a:p>
          <a:p>
            <a:pPr>
              <a:defRPr/>
            </a:pPr>
            <a:r>
              <a:rPr lang="it-IT" dirty="0"/>
              <a:t>potenziamento dell’assistenza orientata alla qualità della vita della persona assistita e dei suoi </a:t>
            </a:r>
            <a:r>
              <a:rPr lang="it-IT" dirty="0" err="1"/>
              <a:t>caregivers</a:t>
            </a:r>
            <a:r>
              <a:rPr lang="it-IT" dirty="0"/>
              <a:t>; </a:t>
            </a:r>
          </a:p>
          <a:p>
            <a:pPr>
              <a:defRPr/>
            </a:pPr>
            <a:r>
              <a:rPr lang="it-IT" dirty="0"/>
              <a:t>ricerca dell’appropriatezza e dell’efficienza degli interventi assistenziali</a:t>
            </a:r>
          </a:p>
          <a:p>
            <a:pPr>
              <a:defRPr/>
            </a:pPr>
            <a:endParaRPr lang="it-IT"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olo 1"/>
          <p:cNvSpPr>
            <a:spLocks noGrp="1"/>
          </p:cNvSpPr>
          <p:nvPr>
            <p:ph type="title"/>
          </p:nvPr>
        </p:nvSpPr>
        <p:spPr>
          <a:xfrm>
            <a:off x="549275" y="291395"/>
            <a:ext cx="8042275" cy="781050"/>
          </a:xfrm>
          <a:solidFill>
            <a:srgbClr val="333399"/>
          </a:solidFill>
        </p:spPr>
        <p:txBody>
          <a:bodyPr/>
          <a:lstStyle/>
          <a:p>
            <a:r>
              <a:rPr lang="it-IT" sz="3600" b="1" smtClean="0">
                <a:solidFill>
                  <a:srgbClr val="FFFFFF"/>
                </a:solidFill>
              </a:rPr>
              <a:t>CURE PALLIATIVE IN NEUROLOGIA</a:t>
            </a:r>
            <a:r>
              <a:rPr lang="it-IT" sz="3600" smtClean="0">
                <a:solidFill>
                  <a:srgbClr val="FFFFFF"/>
                </a:solidFill>
              </a:rPr>
              <a:t> </a:t>
            </a:r>
          </a:p>
        </p:txBody>
      </p:sp>
      <p:sp>
        <p:nvSpPr>
          <p:cNvPr id="3" name="Segnaposto contenuto 2"/>
          <p:cNvSpPr>
            <a:spLocks noGrp="1"/>
          </p:cNvSpPr>
          <p:nvPr>
            <p:ph idx="1"/>
          </p:nvPr>
        </p:nvSpPr>
        <p:spPr>
          <a:xfrm>
            <a:off x="549275" y="1495778"/>
            <a:ext cx="8042275" cy="4343400"/>
          </a:xfrm>
        </p:spPr>
        <p:txBody>
          <a:bodyPr/>
          <a:lstStyle/>
          <a:p>
            <a:pPr marL="0" indent="0">
              <a:buFont typeface="Wingdings 2" pitchFamily="18" charset="2"/>
              <a:buNone/>
              <a:defRPr/>
            </a:pPr>
            <a:r>
              <a:rPr lang="it-IT" sz="2000" b="1" dirty="0"/>
              <a:t>Tali azioni possono essere sintetizzate come segue:</a:t>
            </a:r>
          </a:p>
          <a:p>
            <a:pPr>
              <a:defRPr/>
            </a:pPr>
            <a:r>
              <a:rPr lang="it-IT" sz="2000" b="1" dirty="0"/>
              <a:t>Definizione della fase di malattia che richiede un approccio palliativo nel caso in esame, tenendo conto dei fattori individuali quali l’età, le </a:t>
            </a:r>
            <a:r>
              <a:rPr lang="it-IT" sz="2000" b="1" dirty="0" err="1"/>
              <a:t>comorbilità</a:t>
            </a:r>
            <a:r>
              <a:rPr lang="it-IT" sz="2000" b="1" dirty="0"/>
              <a:t>, le complicanze e le disponibilità assistenziali.</a:t>
            </a:r>
          </a:p>
          <a:p>
            <a:pPr>
              <a:defRPr/>
            </a:pPr>
            <a:r>
              <a:rPr lang="it-IT" sz="2000" b="1" u="sng" dirty="0" smtClean="0"/>
              <a:t>Verifica </a:t>
            </a:r>
            <a:r>
              <a:rPr lang="it-IT" sz="2000" b="1" u="sng" dirty="0"/>
              <a:t>delle risorse assistenziali disponibili </a:t>
            </a:r>
            <a:r>
              <a:rPr lang="it-IT" sz="2000" b="1" dirty="0"/>
              <a:t>nel contesto in termini di terapie farmacologiche , di modalità di assistenza o altro.</a:t>
            </a:r>
          </a:p>
          <a:p>
            <a:pPr>
              <a:defRPr/>
            </a:pPr>
            <a:r>
              <a:rPr lang="it-IT" sz="2000" b="1" u="sng" dirty="0"/>
              <a:t>Identificazione delle modalità di comunicazione al </a:t>
            </a:r>
            <a:r>
              <a:rPr lang="it-IT" sz="2000" b="1" u="sng" dirty="0" err="1"/>
              <a:t>caregiver</a:t>
            </a:r>
            <a:r>
              <a:rPr lang="it-IT" sz="2000" b="1" u="sng" dirty="0"/>
              <a:t> </a:t>
            </a:r>
            <a:r>
              <a:rPr lang="it-IT" sz="2000" b="1" dirty="0"/>
              <a:t>e ai familiari interessati nonché delle possibilità di organizzazione assistenziale individuale.</a:t>
            </a:r>
          </a:p>
          <a:p>
            <a:pPr>
              <a:defRPr/>
            </a:pPr>
            <a:r>
              <a:rPr lang="it-IT" sz="2000" b="1" u="sng" dirty="0"/>
              <a:t>Analisi delle risorse e delle competenze disponibili </a:t>
            </a:r>
            <a:r>
              <a:rPr lang="it-IT" sz="2000" b="1" dirty="0"/>
              <a:t>nella fase avanzata di malattia</a:t>
            </a:r>
            <a:r>
              <a:rPr lang="it-IT" sz="2000" b="1" dirty="0" smtClean="0"/>
              <a:t>.</a:t>
            </a:r>
            <a:endParaRPr lang="it-IT" sz="2000" b="1" dirty="0"/>
          </a:p>
          <a:p>
            <a:pPr>
              <a:defRPr/>
            </a:pPr>
            <a:endParaRPr lang="it-IT"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549275" y="565150"/>
            <a:ext cx="8042275" cy="879475"/>
          </a:xfrm>
          <a:solidFill>
            <a:srgbClr val="18579B"/>
          </a:solidFill>
        </p:spPr>
        <p:txBody>
          <a:bodyPr/>
          <a:lstStyle/>
          <a:p>
            <a:pPr eaLnBrk="1" hangingPunct="1"/>
            <a:r>
              <a:rPr lang="it-IT" dirty="0" smtClean="0">
                <a:solidFill>
                  <a:schemeClr val="bg1"/>
                </a:solidFill>
                <a:latin typeface="Helvetica"/>
              </a:rPr>
              <a:t>SLA: dimensioni </a:t>
            </a:r>
            <a:r>
              <a:rPr lang="it-IT" dirty="0" smtClean="0">
                <a:solidFill>
                  <a:schemeClr val="bg1"/>
                </a:solidFill>
                <a:latin typeface="Helvetica"/>
              </a:rPr>
              <a:t>del problema</a:t>
            </a:r>
          </a:p>
        </p:txBody>
      </p:sp>
      <p:sp>
        <p:nvSpPr>
          <p:cNvPr id="53250" name="Rectangle 3"/>
          <p:cNvSpPr>
            <a:spLocks noGrp="1" noChangeArrowheads="1"/>
          </p:cNvSpPr>
          <p:nvPr>
            <p:ph type="body" idx="1"/>
          </p:nvPr>
        </p:nvSpPr>
        <p:spPr>
          <a:xfrm>
            <a:off x="765175" y="2622550"/>
            <a:ext cx="7361238" cy="3121025"/>
          </a:xfrm>
        </p:spPr>
        <p:txBody>
          <a:bodyPr/>
          <a:lstStyle/>
          <a:p>
            <a:pPr marL="0" indent="0"/>
            <a:r>
              <a:rPr lang="it-IT" sz="1800" b="1" dirty="0" smtClean="0">
                <a:latin typeface="Helvetica"/>
              </a:rPr>
              <a:t>La malattia interessa l’età adulta, con una prevalenza di 6-8 casi ogni 100.000 abitanti. </a:t>
            </a:r>
          </a:p>
          <a:p>
            <a:pPr marL="0" indent="0"/>
            <a:r>
              <a:rPr lang="it-IT" sz="1800" b="1" dirty="0" smtClean="0">
                <a:latin typeface="Helvetica"/>
              </a:rPr>
              <a:t>In questo momento si stimano circa 250-300 pazienti nel Veneto</a:t>
            </a:r>
          </a:p>
          <a:p>
            <a:pPr marL="0" indent="0"/>
            <a:r>
              <a:rPr lang="it-IT" sz="1800" b="1" dirty="0" smtClean="0">
                <a:latin typeface="Helvetica"/>
              </a:rPr>
              <a:t>In base ai dati sull’incidenza (1-2 casi/100000/anno) nella nostra regione circa 40-70 nuovi casi vengono diagnosticati ogni anno.</a:t>
            </a:r>
          </a:p>
          <a:p>
            <a:pPr marL="0" indent="0"/>
            <a:r>
              <a:rPr lang="it-IT" sz="1800" b="1" dirty="0" smtClean="0">
                <a:latin typeface="Helvetica"/>
              </a:rPr>
              <a:t>Nella nostra Azienda ULSS16 si stima una prevalenza di 35-</a:t>
            </a:r>
            <a:r>
              <a:rPr lang="it-IT" sz="1800" b="1" dirty="0">
                <a:latin typeface="Helvetica"/>
              </a:rPr>
              <a:t>4</a:t>
            </a:r>
            <a:r>
              <a:rPr lang="it-IT" sz="1800" b="1" dirty="0" smtClean="0">
                <a:latin typeface="Helvetica"/>
              </a:rPr>
              <a:t>0 casi con una incidenza di 6-8 nuovi casi/anno</a:t>
            </a:r>
          </a:p>
        </p:txBody>
      </p:sp>
      <p:pic>
        <p:nvPicPr>
          <p:cNvPr id="53251"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49275" y="498475"/>
            <a:ext cx="8042275" cy="865188"/>
          </a:xfrm>
          <a:solidFill>
            <a:srgbClr val="18579B"/>
          </a:solidFill>
        </p:spPr>
        <p:txBody>
          <a:bodyPr/>
          <a:lstStyle/>
          <a:p>
            <a:r>
              <a:rPr lang="it-IT" sz="4000" smtClean="0">
                <a:solidFill>
                  <a:schemeClr val="bg1"/>
                </a:solidFill>
                <a:latin typeface="Helvetica"/>
              </a:rPr>
              <a:t>Perché un percorso assistenziale</a:t>
            </a:r>
          </a:p>
        </p:txBody>
      </p:sp>
      <p:sp>
        <p:nvSpPr>
          <p:cNvPr id="54274" name="Rectangle 3"/>
          <p:cNvSpPr>
            <a:spLocks noGrp="1" noChangeArrowheads="1"/>
          </p:cNvSpPr>
          <p:nvPr>
            <p:ph type="body" idx="1"/>
          </p:nvPr>
        </p:nvSpPr>
        <p:spPr>
          <a:xfrm>
            <a:off x="879475" y="1924050"/>
            <a:ext cx="7359650" cy="3121025"/>
          </a:xfrm>
        </p:spPr>
        <p:txBody>
          <a:bodyPr/>
          <a:lstStyle/>
          <a:p>
            <a:r>
              <a:rPr lang="it-IT" smtClean="0">
                <a:latin typeface="Helvetica"/>
              </a:rPr>
              <a:t>Patologia con forte impatto sociale </a:t>
            </a:r>
          </a:p>
          <a:p>
            <a:r>
              <a:rPr lang="it-IT" smtClean="0">
                <a:latin typeface="Helvetica"/>
              </a:rPr>
              <a:t>Coinvolge numerosi operatori sanitari (in funzione della stadiazione) da coordinare e gestire sul singolo caso. </a:t>
            </a:r>
          </a:p>
          <a:p>
            <a:r>
              <a:rPr lang="it-IT" smtClean="0">
                <a:latin typeface="Helvetica"/>
              </a:rPr>
              <a:t>In particolare:</a:t>
            </a:r>
          </a:p>
          <a:p>
            <a:pPr lvl="1">
              <a:buFontTx/>
              <a:buChar char="•"/>
            </a:pPr>
            <a:r>
              <a:rPr lang="it-IT" sz="1600" b="1" smtClean="0">
                <a:latin typeface="Helvetica"/>
              </a:rPr>
              <a:t>determina la perdita dell’autonomia</a:t>
            </a:r>
            <a:r>
              <a:rPr lang="it-IT" sz="1600" smtClean="0">
                <a:latin typeface="Helvetica"/>
              </a:rPr>
              <a:t> </a:t>
            </a:r>
          </a:p>
          <a:p>
            <a:pPr lvl="1">
              <a:buFontTx/>
              <a:buChar char="•"/>
            </a:pPr>
            <a:r>
              <a:rPr lang="it-IT" sz="1600" b="1" smtClean="0">
                <a:latin typeface="Helvetica"/>
              </a:rPr>
              <a:t>determina una perdita della capacità di comunicare</a:t>
            </a:r>
            <a:r>
              <a:rPr lang="it-IT" sz="1600" smtClean="0">
                <a:latin typeface="Helvetica"/>
              </a:rPr>
              <a:t> </a:t>
            </a:r>
          </a:p>
          <a:p>
            <a:pPr lvl="1">
              <a:buFontTx/>
              <a:buChar char="•"/>
            </a:pPr>
            <a:r>
              <a:rPr lang="it-IT" sz="1600" b="1" smtClean="0">
                <a:latin typeface="Helvetica"/>
              </a:rPr>
              <a:t>colpisce funzioni vitali</a:t>
            </a:r>
            <a:r>
              <a:rPr lang="it-IT" sz="1600" smtClean="0">
                <a:latin typeface="Helvetica"/>
              </a:rPr>
              <a:t> </a:t>
            </a:r>
          </a:p>
          <a:p>
            <a:pPr lvl="1">
              <a:buFontTx/>
              <a:buChar char="•"/>
            </a:pPr>
            <a:r>
              <a:rPr lang="it-IT" sz="1600" b="1" smtClean="0">
                <a:latin typeface="Helvetica"/>
              </a:rPr>
              <a:t>comporta nel malato scelte individuali e responsabili</a:t>
            </a:r>
            <a:r>
              <a:rPr lang="it-IT" sz="1600" smtClean="0">
                <a:latin typeface="Helvetica"/>
              </a:rPr>
              <a:t>  </a:t>
            </a:r>
          </a:p>
        </p:txBody>
      </p:sp>
      <p:pic>
        <p:nvPicPr>
          <p:cNvPr id="54275"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549275" y="479425"/>
            <a:ext cx="8042275" cy="965200"/>
          </a:xfrm>
          <a:solidFill>
            <a:srgbClr val="18579B"/>
          </a:solidFill>
        </p:spPr>
        <p:txBody>
          <a:bodyPr/>
          <a:lstStyle/>
          <a:p>
            <a:r>
              <a:rPr lang="it-IT" smtClean="0">
                <a:solidFill>
                  <a:schemeClr val="bg1"/>
                </a:solidFill>
                <a:latin typeface="Helvetica"/>
              </a:rPr>
              <a:t>Progetto Aziendale</a:t>
            </a:r>
          </a:p>
        </p:txBody>
      </p:sp>
      <p:sp>
        <p:nvSpPr>
          <p:cNvPr id="59394" name="Rectangle 3"/>
          <p:cNvSpPr>
            <a:spLocks noGrp="1" noChangeArrowheads="1"/>
          </p:cNvSpPr>
          <p:nvPr>
            <p:ph type="body" idx="1"/>
          </p:nvPr>
        </p:nvSpPr>
        <p:spPr/>
        <p:txBody>
          <a:bodyPr/>
          <a:lstStyle/>
          <a:p>
            <a:pPr>
              <a:lnSpc>
                <a:spcPct val="90000"/>
              </a:lnSpc>
            </a:pPr>
            <a:endParaRPr lang="it-IT" sz="1800" i="1" dirty="0" smtClean="0">
              <a:latin typeface="Helvetica"/>
            </a:endParaRPr>
          </a:p>
          <a:p>
            <a:pPr marL="0" indent="0">
              <a:lnSpc>
                <a:spcPct val="90000"/>
              </a:lnSpc>
              <a:buNone/>
            </a:pPr>
            <a:endParaRPr lang="it-IT" sz="2000" b="1" i="1" dirty="0" smtClean="0">
              <a:solidFill>
                <a:srgbClr val="99212F"/>
              </a:solidFill>
              <a:latin typeface="Helvetica"/>
            </a:endParaRPr>
          </a:p>
          <a:p>
            <a:pPr marL="0" indent="0">
              <a:lnSpc>
                <a:spcPct val="90000"/>
              </a:lnSpc>
              <a:buNone/>
            </a:pPr>
            <a:r>
              <a:rPr lang="it-IT" sz="2000" b="1" i="1" dirty="0" smtClean="0">
                <a:solidFill>
                  <a:srgbClr val="99212F"/>
                </a:solidFill>
                <a:latin typeface="Helvetica"/>
              </a:rPr>
              <a:t>Gestione multidisciplinare del paziente con </a:t>
            </a:r>
            <a:r>
              <a:rPr lang="it-IT" sz="2000" b="1" i="1" smtClean="0">
                <a:solidFill>
                  <a:srgbClr val="99212F"/>
                </a:solidFill>
                <a:latin typeface="Helvetica"/>
              </a:rPr>
              <a:t>SLA</a:t>
            </a:r>
            <a:r>
              <a:rPr lang="it-IT" sz="2000" b="1" smtClean="0">
                <a:solidFill>
                  <a:srgbClr val="99212F"/>
                </a:solidFill>
                <a:latin typeface="Helvetica"/>
              </a:rPr>
              <a:t> </a:t>
            </a:r>
            <a:endParaRPr lang="it-IT" sz="1800" b="1" i="1" dirty="0">
              <a:solidFill>
                <a:srgbClr val="99212F"/>
              </a:solidFill>
              <a:latin typeface="Helvetica"/>
            </a:endParaRPr>
          </a:p>
          <a:p>
            <a:pPr>
              <a:lnSpc>
                <a:spcPct val="90000"/>
              </a:lnSpc>
            </a:pPr>
            <a:endParaRPr lang="it-IT" sz="1800" b="1" i="1" dirty="0" smtClean="0">
              <a:solidFill>
                <a:srgbClr val="99212F"/>
              </a:solidFill>
              <a:latin typeface="Helvetica"/>
            </a:endParaRPr>
          </a:p>
          <a:p>
            <a:pPr marL="0" indent="0">
              <a:lnSpc>
                <a:spcPct val="90000"/>
              </a:lnSpc>
              <a:buNone/>
            </a:pPr>
            <a:r>
              <a:rPr lang="it-IT" sz="1800" b="1" i="1" dirty="0" smtClean="0">
                <a:solidFill>
                  <a:srgbClr val="99212F"/>
                </a:solidFill>
                <a:latin typeface="Helvetica"/>
              </a:rPr>
              <a:t>Definizione e condivisione di un percorso assistenziale diagnostico terapeutico sui pazienti con SLA</a:t>
            </a:r>
            <a:r>
              <a:rPr lang="it-IT" sz="1800" i="1" dirty="0" smtClean="0">
                <a:latin typeface="Helvetica"/>
              </a:rPr>
              <a:t>.</a:t>
            </a:r>
            <a:r>
              <a:rPr lang="it-IT" sz="1800" dirty="0" smtClean="0">
                <a:latin typeface="Helvetica"/>
              </a:rPr>
              <a:t> </a:t>
            </a:r>
          </a:p>
          <a:p>
            <a:pPr>
              <a:lnSpc>
                <a:spcPct val="90000"/>
              </a:lnSpc>
            </a:pPr>
            <a:endParaRPr lang="it-IT" sz="1800" dirty="0" smtClean="0">
              <a:latin typeface="Helvetica"/>
            </a:endParaRPr>
          </a:p>
        </p:txBody>
      </p:sp>
      <p:pic>
        <p:nvPicPr>
          <p:cNvPr id="59395"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00" name="Rectangle 3"/>
          <p:cNvSpPr>
            <a:spLocks noGrp="1" noChangeArrowheads="1"/>
          </p:cNvSpPr>
          <p:nvPr>
            <p:ph type="body" idx="1"/>
          </p:nvPr>
        </p:nvSpPr>
        <p:spPr>
          <a:xfrm>
            <a:off x="549275" y="1092200"/>
            <a:ext cx="8042275" cy="4343400"/>
          </a:xfrm>
        </p:spPr>
        <p:txBody>
          <a:bodyPr/>
          <a:lstStyle/>
          <a:p>
            <a:pPr marL="0" indent="0" algn="ctr">
              <a:lnSpc>
                <a:spcPct val="90000"/>
              </a:lnSpc>
              <a:buFont typeface="Wingdings 2" pitchFamily="18" charset="2"/>
              <a:buNone/>
            </a:pPr>
            <a:r>
              <a:rPr lang="it-IT" b="1" smtClean="0">
                <a:latin typeface="Helvetica"/>
              </a:rPr>
              <a:t>MINISTERO DEL LAVORO, DELLA SALUTE E DELLE POLITICHE SOCIALI</a:t>
            </a:r>
          </a:p>
          <a:p>
            <a:pPr marL="0" indent="0" algn="ctr">
              <a:lnSpc>
                <a:spcPct val="90000"/>
              </a:lnSpc>
              <a:buFont typeface="Wingdings 2" pitchFamily="18" charset="2"/>
              <a:buNone/>
            </a:pPr>
            <a:r>
              <a:rPr lang="it-IT" b="1" smtClean="0">
                <a:latin typeface="Helvetica"/>
              </a:rPr>
              <a:t>CONSULTA MALATTIE NEUROMUSCOLARI</a:t>
            </a:r>
            <a:endParaRPr lang="it-IT" u="sng" smtClean="0">
              <a:latin typeface="Helvetica"/>
            </a:endParaRPr>
          </a:p>
          <a:p>
            <a:pPr marL="0" indent="0" algn="ctr">
              <a:lnSpc>
                <a:spcPct val="90000"/>
              </a:lnSpc>
              <a:buFont typeface="Wingdings 2" pitchFamily="18" charset="2"/>
              <a:buNone/>
            </a:pPr>
            <a:endParaRPr lang="it-IT" u="sng" smtClean="0">
              <a:latin typeface="Helvetica"/>
            </a:endParaRPr>
          </a:p>
          <a:p>
            <a:pPr marL="0" indent="0" algn="ctr">
              <a:lnSpc>
                <a:spcPct val="90000"/>
              </a:lnSpc>
              <a:buFont typeface="Wingdings 2" pitchFamily="18" charset="2"/>
              <a:buNone/>
            </a:pPr>
            <a:r>
              <a:rPr lang="it-IT" smtClean="0">
                <a:latin typeface="Helvetica"/>
              </a:rPr>
              <a:t>GRUPPO MONOTEMATICO PERCORSO ASSISTENZIALE OSPEDALE-TERRITORIO</a:t>
            </a:r>
            <a:endParaRPr lang="it-IT" b="1" smtClean="0">
              <a:latin typeface="Helvetica"/>
            </a:endParaRPr>
          </a:p>
          <a:p>
            <a:pPr marL="0" indent="0" algn="ctr">
              <a:lnSpc>
                <a:spcPct val="90000"/>
              </a:lnSpc>
              <a:buFont typeface="Wingdings 2" pitchFamily="18" charset="2"/>
              <a:buNone/>
            </a:pPr>
            <a:endParaRPr lang="it-IT" b="1" smtClean="0">
              <a:latin typeface="Helvetica"/>
            </a:endParaRPr>
          </a:p>
          <a:p>
            <a:pPr marL="0" indent="0" algn="ctr">
              <a:lnSpc>
                <a:spcPct val="90000"/>
              </a:lnSpc>
              <a:buFont typeface="Wingdings 2" pitchFamily="18" charset="2"/>
              <a:buNone/>
            </a:pPr>
            <a:r>
              <a:rPr lang="it-IT" i="1" smtClean="0">
                <a:latin typeface="Helvetica"/>
              </a:rPr>
              <a:t>Documento tecnico sul percorso assistenziale ospedale-territorio per le malattie neurologiche ad interessamento neuromuscolare comportanti disabilità</a:t>
            </a:r>
            <a:r>
              <a:rPr lang="it-IT" smtClean="0">
                <a:latin typeface="Helvetica"/>
              </a:rPr>
              <a:t> </a:t>
            </a:r>
          </a:p>
        </p:txBody>
      </p:sp>
      <p:graphicFrame>
        <p:nvGraphicFramePr>
          <p:cNvPr id="173099" name="Object 43"/>
          <p:cNvGraphicFramePr>
            <a:graphicFrameLocks noGrp="1" noChangeAspect="1"/>
          </p:cNvGraphicFramePr>
          <p:nvPr>
            <p:ph type="title"/>
          </p:nvPr>
        </p:nvGraphicFramePr>
        <p:xfrm>
          <a:off x="3949700" y="144463"/>
          <a:ext cx="1196975" cy="822325"/>
        </p:xfrm>
        <a:graphic>
          <a:graphicData uri="http://schemas.openxmlformats.org/presentationml/2006/ole">
            <mc:AlternateContent xmlns:mc="http://schemas.openxmlformats.org/markup-compatibility/2006">
              <mc:Choice xmlns:v="urn:schemas-microsoft-com:vml" Requires="v">
                <p:oleObj spid="_x0000_s173124" name="Immagine bitmap" r:id="rId3" imgW="1886213" imgH="1295238" progId="PBrush">
                  <p:embed/>
                </p:oleObj>
              </mc:Choice>
              <mc:Fallback>
                <p:oleObj name="Immagine bitmap" r:id="rId3" imgW="1886213" imgH="1295238" progId="PBrush">
                  <p:embed/>
                  <p:pic>
                    <p:nvPicPr>
                      <p:cNvPr id="0" name="Picture 4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700" y="144463"/>
                        <a:ext cx="1196975"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3101" name="Rectangle 5"/>
          <p:cNvSpPr>
            <a:spLocks/>
          </p:cNvSpPr>
          <p:nvPr/>
        </p:nvSpPr>
        <p:spPr bwMode="auto">
          <a:xfrm>
            <a:off x="730250" y="5983288"/>
            <a:ext cx="5767388" cy="220662"/>
          </a:xfrm>
          <a:prstGeom prst="rect">
            <a:avLst/>
          </a:prstGeom>
          <a:noFill/>
          <a:ln w="9525">
            <a:noFill/>
            <a:miter lim="800000"/>
            <a:headEnd/>
            <a:tailEnd/>
          </a:ln>
        </p:spPr>
        <p:txBody>
          <a:bodyPr lIns="82296" tIns="41148" rIns="82296" bIns="41148">
            <a:spAutoFit/>
          </a:bodyPr>
          <a:lstStyle/>
          <a:p>
            <a:r>
              <a:rPr lang="it-IT" sz="900" b="1" i="1">
                <a:sym typeface="Helvetica"/>
              </a:rPr>
              <a:t>Consulta sulle Malattie NeuroMuscolari - D.M. 07.02.2009</a:t>
            </a:r>
          </a:p>
        </p:txBody>
      </p:sp>
      <p:pic>
        <p:nvPicPr>
          <p:cNvPr id="173102" name="Picture 4"/>
          <p:cNvPicPr>
            <a:picLocks noChangeAspect="1" noChangeArrowheads="1"/>
          </p:cNvPicPr>
          <p:nvPr/>
        </p:nvPicPr>
        <p:blipFill>
          <a:blip r:embed="rId5"/>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549275" y="438150"/>
            <a:ext cx="8042275" cy="1006475"/>
          </a:xfrm>
          <a:solidFill>
            <a:srgbClr val="18579B"/>
          </a:solidFill>
        </p:spPr>
        <p:txBody>
          <a:bodyPr/>
          <a:lstStyle/>
          <a:p>
            <a:r>
              <a:rPr lang="it-IT" sz="2800" b="1" smtClean="0">
                <a:solidFill>
                  <a:schemeClr val="bg1"/>
                </a:solidFill>
                <a:latin typeface="Helvetica"/>
              </a:rPr>
              <a:t>PERCORSO ASSISTENZIALE DIAGNOSTICO-TERAPEUTICO PER I PAZIENTI CON SLA</a:t>
            </a:r>
            <a:r>
              <a:rPr lang="it-IT" sz="2800" b="1" smtClean="0">
                <a:latin typeface="Helvetica"/>
              </a:rPr>
              <a:t> </a:t>
            </a:r>
          </a:p>
        </p:txBody>
      </p:sp>
      <p:sp>
        <p:nvSpPr>
          <p:cNvPr id="20482" name="Rectangle 3"/>
          <p:cNvSpPr>
            <a:spLocks noGrp="1" noChangeArrowheads="1"/>
          </p:cNvSpPr>
          <p:nvPr>
            <p:ph type="body" idx="1"/>
          </p:nvPr>
        </p:nvSpPr>
        <p:spPr/>
        <p:txBody>
          <a:bodyPr/>
          <a:lstStyle/>
          <a:p>
            <a:pPr marL="0" indent="0">
              <a:buFont typeface="Wingdings 2" pitchFamily="18" charset="2"/>
              <a:buNone/>
              <a:defRPr/>
            </a:pPr>
            <a:r>
              <a:rPr lang="it-IT" sz="1800" b="1" i="1" dirty="0">
                <a:latin typeface="Helvetica" charset="0"/>
              </a:rPr>
              <a:t>1 Diagnosi e Presa in carico ospedaliera </a:t>
            </a:r>
          </a:p>
          <a:p>
            <a:pPr>
              <a:defRPr/>
            </a:pPr>
            <a:r>
              <a:rPr lang="it-IT" sz="1800" b="1" i="1" dirty="0">
                <a:latin typeface="Helvetica" charset="0"/>
              </a:rPr>
              <a:t>	</a:t>
            </a:r>
            <a:r>
              <a:rPr lang="it-IT" sz="1600" b="1" i="1" dirty="0">
                <a:latin typeface="Helvetica" charset="0"/>
              </a:rPr>
              <a:t>Certezza della diagnosi</a:t>
            </a:r>
          </a:p>
          <a:p>
            <a:pPr>
              <a:defRPr/>
            </a:pPr>
            <a:r>
              <a:rPr lang="it-IT" sz="1600" b="1" i="1" dirty="0">
                <a:latin typeface="Helvetica" charset="0"/>
              </a:rPr>
              <a:t>	Certificazione ed inserimento dati nel registro regionale</a:t>
            </a:r>
          </a:p>
          <a:p>
            <a:pPr>
              <a:defRPr/>
            </a:pPr>
            <a:r>
              <a:rPr lang="it-IT" sz="1600" b="1" i="1" dirty="0">
                <a:latin typeface="Helvetica" charset="0"/>
              </a:rPr>
              <a:t>	Comunicazione della diagnosi</a:t>
            </a:r>
          </a:p>
          <a:p>
            <a:pPr>
              <a:defRPr/>
            </a:pPr>
            <a:r>
              <a:rPr lang="it-IT" sz="1800" dirty="0">
                <a:latin typeface="Helvetica" charset="0"/>
              </a:rPr>
              <a:t>	</a:t>
            </a:r>
            <a:r>
              <a:rPr lang="it-IT" sz="1600" b="1" i="1" dirty="0">
                <a:latin typeface="Helvetica" charset="0"/>
              </a:rPr>
              <a:t>Presa in carico ospedaliera</a:t>
            </a:r>
            <a:r>
              <a:rPr lang="it-IT" sz="1800" dirty="0">
                <a:latin typeface="Helvetica" charset="0"/>
              </a:rPr>
              <a:t> </a:t>
            </a:r>
          </a:p>
          <a:p>
            <a:pPr>
              <a:defRPr/>
            </a:pPr>
            <a:r>
              <a:rPr lang="it-IT" sz="1800" dirty="0">
                <a:latin typeface="Helvetica" charset="0"/>
              </a:rPr>
              <a:t>		</a:t>
            </a:r>
            <a:r>
              <a:rPr lang="it-IT" sz="1800" i="1" dirty="0">
                <a:latin typeface="Helvetica" charset="0"/>
              </a:rPr>
              <a:t>Operatore infermieristico di riferimento (“case manager”)</a:t>
            </a:r>
            <a:r>
              <a:rPr lang="it-IT" sz="1800" dirty="0">
                <a:latin typeface="Helvetica" charset="0"/>
              </a:rPr>
              <a:t>   </a:t>
            </a:r>
            <a:endParaRPr lang="it-IT" sz="1600" b="1" i="1" dirty="0">
              <a:latin typeface="Helvetica" charset="0"/>
            </a:endParaRPr>
          </a:p>
          <a:p>
            <a:pPr marL="0" indent="0">
              <a:buFont typeface="Wingdings 2" pitchFamily="18" charset="2"/>
              <a:buNone/>
              <a:defRPr/>
            </a:pPr>
            <a:r>
              <a:rPr lang="it-IT" sz="1800" b="1" i="1" dirty="0">
                <a:latin typeface="Helvetica" charset="0"/>
              </a:rPr>
              <a:t>2 Diario Clinico Integrato </a:t>
            </a:r>
          </a:p>
          <a:p>
            <a:pPr marL="0" indent="0">
              <a:buFont typeface="Wingdings 2" pitchFamily="18" charset="2"/>
              <a:buNone/>
              <a:defRPr/>
            </a:pPr>
            <a:r>
              <a:rPr lang="it-IT" sz="1800" b="1" i="1" dirty="0">
                <a:latin typeface="Helvetica" charset="0"/>
              </a:rPr>
              <a:t>3 Presa in carico territoriale e </a:t>
            </a:r>
            <a:r>
              <a:rPr lang="it-IT" sz="1800" b="1" i="1" dirty="0" err="1">
                <a:latin typeface="Helvetica" charset="0"/>
              </a:rPr>
              <a:t>follow</a:t>
            </a:r>
            <a:r>
              <a:rPr lang="it-IT" sz="1800" b="1" i="1" dirty="0">
                <a:latin typeface="Helvetica" charset="0"/>
              </a:rPr>
              <a:t> up clinico e assistenziale </a:t>
            </a:r>
          </a:p>
          <a:p>
            <a:pPr marL="0" indent="0">
              <a:buFont typeface="Wingdings 2" pitchFamily="18" charset="2"/>
              <a:buNone/>
              <a:defRPr/>
            </a:pPr>
            <a:r>
              <a:rPr lang="it-IT" sz="1800" b="1" i="1" dirty="0">
                <a:latin typeface="Helvetica" charset="0"/>
              </a:rPr>
              <a:t>4 Gestione delle Urgenze - Emergenze </a:t>
            </a:r>
          </a:p>
          <a:p>
            <a:pPr marL="0" indent="0">
              <a:buFont typeface="Wingdings 2" pitchFamily="18" charset="2"/>
              <a:buNone/>
              <a:defRPr/>
            </a:pPr>
            <a:r>
              <a:rPr lang="it-IT" sz="1800" b="1" i="1" dirty="0">
                <a:latin typeface="Helvetica" charset="0"/>
              </a:rPr>
              <a:t>5 Assistenza alla qualità della vita</a:t>
            </a:r>
            <a:r>
              <a:rPr lang="it-IT" sz="1800" dirty="0">
                <a:latin typeface="Helvetica" charset="0"/>
              </a:rPr>
              <a:t> </a:t>
            </a:r>
          </a:p>
        </p:txBody>
      </p:sp>
      <p:pic>
        <p:nvPicPr>
          <p:cNvPr id="60419"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Oval 3"/>
          <p:cNvSpPr>
            <a:spLocks noChangeArrowheads="1"/>
          </p:cNvSpPr>
          <p:nvPr/>
        </p:nvSpPr>
        <p:spPr bwMode="auto">
          <a:xfrm>
            <a:off x="228600" y="3581400"/>
            <a:ext cx="2667000" cy="762000"/>
          </a:xfrm>
          <a:prstGeom prst="ellipse">
            <a:avLst/>
          </a:prstGeom>
          <a:solidFill>
            <a:srgbClr val="FFFF00"/>
          </a:solidFill>
          <a:ln w="12700" cap="sq">
            <a:solidFill>
              <a:schemeClr val="tx1"/>
            </a:solidFill>
            <a:round/>
            <a:headEnd type="none" w="sm" len="sm"/>
            <a:tailEnd type="none" w="sm" len="sm"/>
          </a:ln>
        </p:spPr>
        <p:txBody>
          <a:bodyPr wrap="none" lIns="91439" tIns="45719" rIns="91439" bIns="45719" anchor="ctr"/>
          <a:lstStyle/>
          <a:p>
            <a:pPr eaLnBrk="0" hangingPunct="0"/>
            <a:r>
              <a:rPr lang="it-IT" sz="2000">
                <a:solidFill>
                  <a:schemeClr val="bg2"/>
                </a:solidFill>
                <a:latin typeface="Times New Roman" pitchFamily="18" charset="0"/>
              </a:rPr>
              <a:t>PSICOLOGO</a:t>
            </a:r>
          </a:p>
        </p:txBody>
      </p:sp>
      <p:sp>
        <p:nvSpPr>
          <p:cNvPr id="180226" name="Oval 4"/>
          <p:cNvSpPr>
            <a:spLocks noChangeArrowheads="1"/>
          </p:cNvSpPr>
          <p:nvPr/>
        </p:nvSpPr>
        <p:spPr bwMode="auto">
          <a:xfrm>
            <a:off x="2484438" y="1557338"/>
            <a:ext cx="2590800" cy="1066800"/>
          </a:xfrm>
          <a:prstGeom prst="ellipse">
            <a:avLst/>
          </a:prstGeom>
          <a:solidFill>
            <a:srgbClr val="66FF66"/>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solidFill>
                  <a:srgbClr val="0000FF"/>
                </a:solidFill>
                <a:latin typeface="Times New Roman" pitchFamily="18" charset="0"/>
              </a:rPr>
              <a:t>DIETOLOGO</a:t>
            </a:r>
            <a:endParaRPr lang="it-IT" sz="2400">
              <a:latin typeface="Times New Roman" pitchFamily="18" charset="0"/>
            </a:endParaRPr>
          </a:p>
        </p:txBody>
      </p:sp>
      <p:sp>
        <p:nvSpPr>
          <p:cNvPr id="180227" name="Oval 5"/>
          <p:cNvSpPr>
            <a:spLocks noChangeArrowheads="1"/>
          </p:cNvSpPr>
          <p:nvPr/>
        </p:nvSpPr>
        <p:spPr bwMode="auto">
          <a:xfrm>
            <a:off x="1752600" y="4343400"/>
            <a:ext cx="3200400" cy="838200"/>
          </a:xfrm>
          <a:prstGeom prst="ellipse">
            <a:avLst/>
          </a:prstGeom>
          <a:solidFill>
            <a:schemeClr val="accent1"/>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latin typeface="Times New Roman" pitchFamily="18" charset="0"/>
              </a:rPr>
              <a:t>INFERMIERE</a:t>
            </a:r>
          </a:p>
        </p:txBody>
      </p:sp>
      <p:sp>
        <p:nvSpPr>
          <p:cNvPr id="180228" name="Oval 6"/>
          <p:cNvSpPr>
            <a:spLocks noChangeArrowheads="1"/>
          </p:cNvSpPr>
          <p:nvPr/>
        </p:nvSpPr>
        <p:spPr bwMode="auto">
          <a:xfrm>
            <a:off x="6324600" y="3810000"/>
            <a:ext cx="2514600" cy="762000"/>
          </a:xfrm>
          <a:prstGeom prst="ellipse">
            <a:avLst/>
          </a:prstGeom>
          <a:solidFill>
            <a:srgbClr val="660066"/>
          </a:solidFill>
          <a:ln w="12700" cap="sq">
            <a:solidFill>
              <a:schemeClr val="tx1"/>
            </a:solidFill>
            <a:round/>
            <a:headEnd type="none" w="sm" len="sm"/>
            <a:tailEnd type="none" w="sm" len="sm"/>
          </a:ln>
        </p:spPr>
        <p:txBody>
          <a:bodyPr wrap="none" lIns="91439" tIns="45719" rIns="91439" bIns="45719" anchor="ctr"/>
          <a:lstStyle/>
          <a:p>
            <a:pPr eaLnBrk="0" hangingPunct="0"/>
            <a:r>
              <a:rPr lang="it-IT" sz="2000">
                <a:solidFill>
                  <a:srgbClr val="FFFF00"/>
                </a:solidFill>
                <a:latin typeface="Times New Roman" pitchFamily="18" charset="0"/>
              </a:rPr>
              <a:t>LOGOPEDISTA</a:t>
            </a:r>
          </a:p>
        </p:txBody>
      </p:sp>
      <p:sp>
        <p:nvSpPr>
          <p:cNvPr id="180229" name="Oval 7"/>
          <p:cNvSpPr>
            <a:spLocks noChangeArrowheads="1"/>
          </p:cNvSpPr>
          <p:nvPr/>
        </p:nvSpPr>
        <p:spPr bwMode="auto">
          <a:xfrm>
            <a:off x="4643438" y="6092825"/>
            <a:ext cx="2362200" cy="609600"/>
          </a:xfrm>
          <a:prstGeom prst="ellipse">
            <a:avLst/>
          </a:prstGeom>
          <a:solidFill>
            <a:srgbClr val="FF3300"/>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latin typeface="Times New Roman" pitchFamily="18" charset="0"/>
              </a:rPr>
              <a:t>FISIATRA</a:t>
            </a:r>
          </a:p>
        </p:txBody>
      </p:sp>
      <p:sp>
        <p:nvSpPr>
          <p:cNvPr id="180230" name="Oval 8"/>
          <p:cNvSpPr>
            <a:spLocks noChangeArrowheads="1"/>
          </p:cNvSpPr>
          <p:nvPr/>
        </p:nvSpPr>
        <p:spPr bwMode="auto">
          <a:xfrm flipH="1">
            <a:off x="609600" y="4419600"/>
            <a:ext cx="1371600" cy="1752600"/>
          </a:xfrm>
          <a:prstGeom prst="ellipse">
            <a:avLst/>
          </a:prstGeom>
          <a:solidFill>
            <a:srgbClr val="FF33CC"/>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latin typeface="Times New Roman" pitchFamily="18" charset="0"/>
              </a:rPr>
              <a:t>ASS</a:t>
            </a:r>
          </a:p>
          <a:p>
            <a:pPr eaLnBrk="0" hangingPunct="0"/>
            <a:r>
              <a:rPr lang="it-IT" sz="2400">
                <a:latin typeface="Times New Roman" pitchFamily="18" charset="0"/>
              </a:rPr>
              <a:t>SOCIALE</a:t>
            </a:r>
          </a:p>
        </p:txBody>
      </p:sp>
      <p:sp>
        <p:nvSpPr>
          <p:cNvPr id="180231" name="Oval 9"/>
          <p:cNvSpPr>
            <a:spLocks noChangeArrowheads="1"/>
          </p:cNvSpPr>
          <p:nvPr/>
        </p:nvSpPr>
        <p:spPr bwMode="auto">
          <a:xfrm>
            <a:off x="2133600" y="5410200"/>
            <a:ext cx="3657600" cy="609600"/>
          </a:xfrm>
          <a:prstGeom prst="ellipse">
            <a:avLst/>
          </a:prstGeom>
          <a:solidFill>
            <a:srgbClr val="800000"/>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solidFill>
                  <a:srgbClr val="66FF66"/>
                </a:solidFill>
                <a:latin typeface="Times New Roman" pitchFamily="18" charset="0"/>
              </a:rPr>
              <a:t>GENETISTA</a:t>
            </a:r>
          </a:p>
        </p:txBody>
      </p:sp>
      <p:sp>
        <p:nvSpPr>
          <p:cNvPr id="180232" name="Oval 10"/>
          <p:cNvSpPr>
            <a:spLocks noChangeArrowheads="1"/>
          </p:cNvSpPr>
          <p:nvPr/>
        </p:nvSpPr>
        <p:spPr bwMode="auto">
          <a:xfrm>
            <a:off x="5257800" y="4191000"/>
            <a:ext cx="1752600" cy="1143000"/>
          </a:xfrm>
          <a:prstGeom prst="ellipse">
            <a:avLst/>
          </a:prstGeom>
          <a:solidFill>
            <a:srgbClr val="CC99FF"/>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latin typeface="Times New Roman" pitchFamily="18" charset="0"/>
              </a:rPr>
              <a:t>FONIATRA</a:t>
            </a:r>
          </a:p>
        </p:txBody>
      </p:sp>
      <p:sp>
        <p:nvSpPr>
          <p:cNvPr id="180233" name="Oval 11"/>
          <p:cNvSpPr>
            <a:spLocks noChangeArrowheads="1"/>
          </p:cNvSpPr>
          <p:nvPr/>
        </p:nvSpPr>
        <p:spPr bwMode="auto">
          <a:xfrm>
            <a:off x="5076825" y="1557338"/>
            <a:ext cx="2952750" cy="1295400"/>
          </a:xfrm>
          <a:prstGeom prst="ellipse">
            <a:avLst/>
          </a:prstGeom>
          <a:solidFill>
            <a:srgbClr val="99CCFF"/>
          </a:solidFill>
          <a:ln w="12700" cap="sq">
            <a:solidFill>
              <a:schemeClr val="tx1"/>
            </a:solidFill>
            <a:round/>
            <a:headEnd type="none" w="sm" len="sm"/>
            <a:tailEnd type="none" w="sm" len="sm"/>
          </a:ln>
        </p:spPr>
        <p:txBody>
          <a:bodyPr wrap="none" lIns="91439" tIns="45719" rIns="91439" bIns="45719" anchor="ctr"/>
          <a:lstStyle/>
          <a:p>
            <a:pPr eaLnBrk="0" hangingPunct="0"/>
            <a:r>
              <a:rPr lang="it-IT" sz="2500">
                <a:latin typeface="Times New Roman" pitchFamily="18" charset="0"/>
              </a:rPr>
              <a:t>NEUROLOGO</a:t>
            </a:r>
            <a:endParaRPr lang="it-IT" sz="2500">
              <a:solidFill>
                <a:srgbClr val="FFFF00"/>
              </a:solidFill>
              <a:latin typeface="Times New Roman" pitchFamily="18" charset="0"/>
            </a:endParaRPr>
          </a:p>
        </p:txBody>
      </p:sp>
      <p:sp>
        <p:nvSpPr>
          <p:cNvPr id="72716" name="Oval 12"/>
          <p:cNvSpPr>
            <a:spLocks noChangeArrowheads="1"/>
          </p:cNvSpPr>
          <p:nvPr/>
        </p:nvSpPr>
        <p:spPr bwMode="auto">
          <a:xfrm>
            <a:off x="3059113" y="2852738"/>
            <a:ext cx="3494087" cy="1262062"/>
          </a:xfrm>
          <a:prstGeom prst="ellipse">
            <a:avLst/>
          </a:prstGeom>
          <a:solidFill>
            <a:srgbClr val="C0C0C0"/>
          </a:solidFill>
          <a:ln w="12700" cap="sq">
            <a:solidFill>
              <a:schemeClr val="tx1"/>
            </a:solidFill>
            <a:round/>
            <a:headEnd type="none" w="sm" len="sm"/>
            <a:tailEnd type="none" w="sm" len="sm"/>
          </a:ln>
        </p:spPr>
        <p:txBody>
          <a:bodyPr wrap="none" lIns="91439" tIns="45719" rIns="91439" bIns="45719" anchor="ctr"/>
          <a:lstStyle/>
          <a:p>
            <a:pPr eaLnBrk="0" hangingPunct="0"/>
            <a:r>
              <a:rPr lang="it-IT" sz="2400">
                <a:latin typeface="Times New Roman" pitchFamily="18" charset="0"/>
              </a:rPr>
              <a:t> </a:t>
            </a:r>
            <a:r>
              <a:rPr lang="it-IT" sz="2500">
                <a:solidFill>
                  <a:schemeClr val="bg2"/>
                </a:solidFill>
                <a:latin typeface="Times New Roman" pitchFamily="18" charset="0"/>
              </a:rPr>
              <a:t>PAZIENTE</a:t>
            </a:r>
            <a:endParaRPr lang="it-IT" sz="2500">
              <a:latin typeface="Times New Roman" pitchFamily="18" charset="0"/>
            </a:endParaRPr>
          </a:p>
        </p:txBody>
      </p:sp>
      <p:sp>
        <p:nvSpPr>
          <p:cNvPr id="180235" name="Oval 13"/>
          <p:cNvSpPr>
            <a:spLocks noChangeArrowheads="1"/>
          </p:cNvSpPr>
          <p:nvPr/>
        </p:nvSpPr>
        <p:spPr bwMode="auto">
          <a:xfrm>
            <a:off x="900113" y="2276475"/>
            <a:ext cx="2300287" cy="1228725"/>
          </a:xfrm>
          <a:prstGeom prst="ellipse">
            <a:avLst/>
          </a:prstGeom>
          <a:solidFill>
            <a:srgbClr val="FF7C80"/>
          </a:solidFill>
          <a:ln w="12700" cap="sq">
            <a:solidFill>
              <a:schemeClr val="tx1"/>
            </a:solidFill>
            <a:round/>
            <a:headEnd type="none" w="sm" len="sm"/>
            <a:tailEnd type="none" w="sm" len="sm"/>
          </a:ln>
        </p:spPr>
        <p:txBody>
          <a:bodyPr wrap="none" lIns="91439" tIns="45719" rIns="91439" bIns="45719" anchor="ctr"/>
          <a:lstStyle/>
          <a:p>
            <a:pPr eaLnBrk="0" hangingPunct="0"/>
            <a:r>
              <a:rPr lang="it-IT" sz="2000">
                <a:latin typeface="Times New Roman" pitchFamily="18" charset="0"/>
              </a:rPr>
              <a:t>PNEUMOLOGO</a:t>
            </a:r>
          </a:p>
        </p:txBody>
      </p:sp>
      <p:sp>
        <p:nvSpPr>
          <p:cNvPr id="180236" name="Oval 14"/>
          <p:cNvSpPr>
            <a:spLocks noChangeArrowheads="1"/>
          </p:cNvSpPr>
          <p:nvPr/>
        </p:nvSpPr>
        <p:spPr bwMode="auto">
          <a:xfrm>
            <a:off x="6248400" y="5334000"/>
            <a:ext cx="2590800" cy="838200"/>
          </a:xfrm>
          <a:prstGeom prst="ellipse">
            <a:avLst/>
          </a:prstGeom>
          <a:solidFill>
            <a:srgbClr val="FFFF00"/>
          </a:solidFill>
          <a:ln w="12700" cap="sq">
            <a:solidFill>
              <a:schemeClr val="tx1"/>
            </a:solidFill>
            <a:round/>
            <a:headEnd/>
            <a:tailEnd/>
          </a:ln>
        </p:spPr>
        <p:txBody>
          <a:bodyPr wrap="none" lIns="91439" tIns="45719" rIns="91439" bIns="45719" anchor="ctr"/>
          <a:lstStyle/>
          <a:p>
            <a:pPr eaLnBrk="0" hangingPunct="0"/>
            <a:r>
              <a:rPr lang="it-IT" sz="2400">
                <a:solidFill>
                  <a:srgbClr val="FF3300"/>
                </a:solidFill>
                <a:latin typeface="Times New Roman" pitchFamily="18" charset="0"/>
              </a:rPr>
              <a:t>FISIOTERAPISTA</a:t>
            </a:r>
            <a:endParaRPr lang="it-IT" sz="2400">
              <a:latin typeface="Times New Roman" pitchFamily="18" charset="0"/>
            </a:endParaRPr>
          </a:p>
        </p:txBody>
      </p:sp>
      <p:sp>
        <p:nvSpPr>
          <p:cNvPr id="180237" name="Titolo 1"/>
          <p:cNvSpPr>
            <a:spLocks noGrp="1"/>
          </p:cNvSpPr>
          <p:nvPr>
            <p:ph type="title"/>
          </p:nvPr>
        </p:nvSpPr>
        <p:spPr>
          <a:xfrm>
            <a:off x="468313" y="293688"/>
            <a:ext cx="8229600" cy="739775"/>
          </a:xfrm>
          <a:solidFill>
            <a:srgbClr val="333399"/>
          </a:solidFill>
        </p:spPr>
        <p:txBody>
          <a:bodyPr/>
          <a:lstStyle/>
          <a:p>
            <a:r>
              <a:rPr lang="it-IT" sz="3600" b="1" smtClean="0">
                <a:solidFill>
                  <a:srgbClr val="FFFFFF"/>
                </a:solidFill>
              </a:rPr>
              <a:t>CURE PALLIATIVE IN NEUROLOGIA</a:t>
            </a:r>
            <a:r>
              <a:rPr lang="it-IT" sz="3600" smtClean="0">
                <a:solidFill>
                  <a:srgbClr val="FFFFFF"/>
                </a:solidFill>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16"/>
                                        </p:tgtEl>
                                        <p:attrNameLst>
                                          <p:attrName>style.visibility</p:attrName>
                                        </p:attrNameLst>
                                      </p:cBhvr>
                                      <p:to>
                                        <p:strVal val="visible"/>
                                      </p:to>
                                    </p:set>
                                    <p:animEffect transition="in" filter="checkerboard(across)">
                                      <p:cBhvr>
                                        <p:cTn id="7" dur="500"/>
                                        <p:tgtEl>
                                          <p:spTgt spid="72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olo 1"/>
          <p:cNvSpPr>
            <a:spLocks noGrp="1"/>
          </p:cNvSpPr>
          <p:nvPr>
            <p:ph type="title"/>
          </p:nvPr>
        </p:nvSpPr>
        <p:spPr/>
        <p:txBody>
          <a:bodyPr/>
          <a:lstStyle/>
          <a:p>
            <a:endParaRPr lang="it-IT" smtClean="0">
              <a:latin typeface="Helvetica"/>
            </a:endParaRPr>
          </a:p>
        </p:txBody>
      </p:sp>
      <p:sp>
        <p:nvSpPr>
          <p:cNvPr id="30722" name="Segnaposto contenuto 2"/>
          <p:cNvSpPr>
            <a:spLocks noGrp="1"/>
          </p:cNvSpPr>
          <p:nvPr>
            <p:ph idx="1"/>
          </p:nvPr>
        </p:nvSpPr>
        <p:spPr/>
        <p:txBody>
          <a:bodyPr/>
          <a:lstStyle/>
          <a:p>
            <a:pPr marL="0" indent="0">
              <a:buFont typeface="Wingdings 2" pitchFamily="18" charset="2"/>
              <a:buNone/>
              <a:defRPr/>
            </a:pPr>
            <a:r>
              <a:rPr lang="it-IT" b="1" dirty="0" smtClean="0">
                <a:latin typeface="Helvetica" charset="0"/>
              </a:rPr>
              <a:t>Centri </a:t>
            </a:r>
            <a:r>
              <a:rPr lang="it-IT" b="1" dirty="0">
                <a:latin typeface="Helvetica" charset="0"/>
              </a:rPr>
              <a:t>di Riferimento</a:t>
            </a:r>
            <a:r>
              <a:rPr lang="it-IT" dirty="0">
                <a:latin typeface="Helvetica" charset="0"/>
              </a:rPr>
              <a:t> (</a:t>
            </a:r>
            <a:r>
              <a:rPr lang="it-IT" dirty="0" err="1">
                <a:latin typeface="Helvetica" charset="0"/>
              </a:rPr>
              <a:t>CdR</a:t>
            </a:r>
            <a:r>
              <a:rPr lang="it-IT" dirty="0" smtClean="0">
                <a:latin typeface="Helvetica" charset="0"/>
              </a:rPr>
              <a:t>)</a:t>
            </a:r>
          </a:p>
          <a:p>
            <a:pPr>
              <a:defRPr/>
            </a:pPr>
            <a:r>
              <a:rPr lang="it-IT" b="1" i="1" dirty="0">
                <a:latin typeface="Helvetica" charset="0"/>
              </a:rPr>
              <a:t>definizione </a:t>
            </a:r>
            <a:r>
              <a:rPr lang="it-IT" b="1" i="1" dirty="0" smtClean="0">
                <a:latin typeface="Helvetica" charset="0"/>
              </a:rPr>
              <a:t>diagnostica</a:t>
            </a:r>
            <a:r>
              <a:rPr lang="it-IT" dirty="0" smtClean="0">
                <a:latin typeface="Helvetica" charset="0"/>
              </a:rPr>
              <a:t>, </a:t>
            </a:r>
            <a:r>
              <a:rPr lang="it-IT" b="1" i="1" dirty="0" smtClean="0">
                <a:latin typeface="Helvetica" charset="0"/>
              </a:rPr>
              <a:t>ricerca, formazione</a:t>
            </a:r>
            <a:endParaRPr lang="it-IT" b="1" i="1" dirty="0">
              <a:latin typeface="Helvetica" charset="0"/>
            </a:endParaRPr>
          </a:p>
          <a:p>
            <a:pPr marL="0" indent="0">
              <a:buFont typeface="Wingdings 2" pitchFamily="18" charset="2"/>
              <a:buNone/>
              <a:defRPr/>
            </a:pPr>
            <a:r>
              <a:rPr lang="it-IT" dirty="0">
                <a:latin typeface="Helvetica" charset="0"/>
              </a:rPr>
              <a:t>	</a:t>
            </a:r>
            <a:endParaRPr lang="it-IT" dirty="0" smtClean="0">
              <a:latin typeface="Helvetica" charset="0"/>
            </a:endParaRPr>
          </a:p>
          <a:p>
            <a:pPr marL="0" indent="0">
              <a:buFont typeface="Wingdings 2" pitchFamily="18" charset="2"/>
              <a:buNone/>
              <a:defRPr/>
            </a:pPr>
            <a:r>
              <a:rPr lang="it-IT" b="1" dirty="0">
                <a:latin typeface="Helvetica" charset="0"/>
              </a:rPr>
              <a:t>G</a:t>
            </a:r>
            <a:r>
              <a:rPr lang="it-IT" b="1" dirty="0" smtClean="0">
                <a:latin typeface="Helvetica" charset="0"/>
              </a:rPr>
              <a:t>estione </a:t>
            </a:r>
            <a:r>
              <a:rPr lang="it-IT" b="1" dirty="0">
                <a:latin typeface="Helvetica" charset="0"/>
              </a:rPr>
              <a:t>multidisciplinare e interdisciplinare </a:t>
            </a:r>
            <a:endParaRPr lang="it-IT" b="1" dirty="0" smtClean="0">
              <a:latin typeface="Helvetica" charset="0"/>
            </a:endParaRPr>
          </a:p>
          <a:p>
            <a:pPr>
              <a:defRPr/>
            </a:pPr>
            <a:r>
              <a:rPr lang="it-IT" b="1" i="1" dirty="0">
                <a:latin typeface="Helvetica" charset="0"/>
              </a:rPr>
              <a:t>p</a:t>
            </a:r>
            <a:r>
              <a:rPr lang="it-IT" b="1" i="1" dirty="0" smtClean="0">
                <a:latin typeface="Helvetica" charset="0"/>
              </a:rPr>
              <a:t>resa in carico globale</a:t>
            </a:r>
            <a:endParaRPr lang="it-IT" b="1" i="1" dirty="0">
              <a:latin typeface="Helvetica" charset="0"/>
            </a:endParaRPr>
          </a:p>
          <a:p>
            <a:pPr>
              <a:defRPr/>
            </a:pPr>
            <a:r>
              <a:rPr lang="it-IT" b="1" i="1" dirty="0">
                <a:latin typeface="Helvetica" charset="0"/>
              </a:rPr>
              <a:t>programmi di formazione </a:t>
            </a:r>
            <a:r>
              <a:rPr lang="it-IT" b="1" i="1" dirty="0" smtClean="0">
                <a:latin typeface="Helvetica" charset="0"/>
              </a:rPr>
              <a:t>sul campo integrata</a:t>
            </a:r>
            <a:endParaRPr lang="it-IT" b="1" i="1" dirty="0">
              <a:latin typeface="Helvetica" charset="0"/>
            </a:endParaRPr>
          </a:p>
          <a:p>
            <a:pPr>
              <a:defRPr/>
            </a:pPr>
            <a:r>
              <a:rPr lang="it-IT" b="1" i="1" dirty="0">
                <a:latin typeface="Helvetica" charset="0"/>
              </a:rPr>
              <a:t>tempestiva erogazione degli ausili</a:t>
            </a:r>
            <a:r>
              <a:rPr lang="it-IT" dirty="0">
                <a:latin typeface="Helvetica" charset="0"/>
              </a:rPr>
              <a:t> </a:t>
            </a:r>
          </a:p>
          <a:p>
            <a:pPr>
              <a:defRPr/>
            </a:pPr>
            <a:endParaRPr lang="it-IT" dirty="0">
              <a:latin typeface="Helvetica" charset="0"/>
            </a:endParaRPr>
          </a:p>
        </p:txBody>
      </p:sp>
      <p:pic>
        <p:nvPicPr>
          <p:cNvPr id="182275"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endParaRPr lang="it-IT" smtClean="0">
              <a:latin typeface="Helvetica"/>
            </a:endParaRPr>
          </a:p>
        </p:txBody>
      </p:sp>
      <p:sp>
        <p:nvSpPr>
          <p:cNvPr id="55298" name="Rectangle 3"/>
          <p:cNvSpPr>
            <a:spLocks noGrp="1" noChangeArrowheads="1"/>
          </p:cNvSpPr>
          <p:nvPr>
            <p:ph type="body" idx="1"/>
          </p:nvPr>
        </p:nvSpPr>
        <p:spPr/>
        <p:txBody>
          <a:bodyPr/>
          <a:lstStyle/>
          <a:p>
            <a:r>
              <a:rPr lang="it-IT" smtClean="0">
                <a:latin typeface="Helvetica"/>
              </a:rPr>
              <a:t>GRUPPO DI PD</a:t>
            </a:r>
          </a:p>
        </p:txBody>
      </p:sp>
      <p:pic>
        <p:nvPicPr>
          <p:cNvPr id="55300" name="Picture 4"/>
          <p:cNvPicPr>
            <a:picLocks noChangeAspect="1" noChangeArrowheads="1"/>
          </p:cNvPicPr>
          <p:nvPr/>
        </p:nvPicPr>
        <p:blipFill>
          <a:blip r:embed="rId2"/>
          <a:srcRect/>
          <a:stretch>
            <a:fillRect/>
          </a:stretch>
        </p:blipFill>
        <p:spPr bwMode="auto">
          <a:xfrm>
            <a:off x="354013" y="414338"/>
            <a:ext cx="8437562" cy="6029325"/>
          </a:xfrm>
          <a:prstGeom prst="rect">
            <a:avLst/>
          </a:prstGeom>
          <a:noFill/>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p:cNvSpPr>
          <p:nvPr/>
        </p:nvSpPr>
        <p:spPr bwMode="auto">
          <a:xfrm>
            <a:off x="0" y="3303588"/>
            <a:ext cx="9144000" cy="3554412"/>
          </a:xfrm>
          <a:prstGeom prst="rect">
            <a:avLst/>
          </a:prstGeom>
          <a:solidFill>
            <a:schemeClr val="tx2">
              <a:lumMod val="75000"/>
              <a:lumOff val="25000"/>
            </a:schemeClr>
          </a:solidFill>
          <a:ln>
            <a:noFill/>
          </a:ln>
        </p:spPr>
        <p:txBody>
          <a:bodyPr lIns="82296" tIns="41148" rIns="82296" bIns="41148"/>
          <a:lstStyle/>
          <a:p>
            <a:pPr>
              <a:defRPr/>
            </a:pPr>
            <a:endParaRPr lang="it-IT"/>
          </a:p>
        </p:txBody>
      </p:sp>
      <p:sp>
        <p:nvSpPr>
          <p:cNvPr id="183298" name="Rectangle 4"/>
          <p:cNvSpPr>
            <a:spLocks/>
          </p:cNvSpPr>
          <p:nvPr/>
        </p:nvSpPr>
        <p:spPr bwMode="auto">
          <a:xfrm>
            <a:off x="1822450" y="4778375"/>
            <a:ext cx="5670550" cy="661988"/>
          </a:xfrm>
          <a:prstGeom prst="rect">
            <a:avLst/>
          </a:prstGeom>
          <a:noFill/>
          <a:ln w="9525">
            <a:noFill/>
            <a:miter lim="800000"/>
            <a:headEnd/>
            <a:tailEnd/>
          </a:ln>
        </p:spPr>
        <p:txBody>
          <a:bodyPr wrap="none" lIns="0" tIns="0" rIns="0" bIns="0" anchor="ctr">
            <a:spAutoFit/>
          </a:bodyPr>
          <a:lstStyle/>
          <a:p>
            <a:r>
              <a:rPr lang="en-US" sz="4300">
                <a:solidFill>
                  <a:srgbClr val="FFFFFF"/>
                </a:solidFill>
                <a:sym typeface="Arial" charset="0"/>
              </a:rPr>
              <a:t>Grazie per l</a:t>
            </a:r>
            <a:r>
              <a:rPr lang="ja-JP" altLang="en-US" sz="4300">
                <a:solidFill>
                  <a:srgbClr val="FFFFFF"/>
                </a:solidFill>
                <a:sym typeface="Arial" charset="0"/>
              </a:rPr>
              <a:t>’</a:t>
            </a:r>
            <a:r>
              <a:rPr lang="en-US" altLang="ja-JP" sz="4300">
                <a:solidFill>
                  <a:srgbClr val="FFFFFF"/>
                </a:solidFill>
                <a:sym typeface="Arial" charset="0"/>
              </a:rPr>
              <a:t>attenzione</a:t>
            </a:r>
            <a:endParaRPr lang="en-US" sz="4300">
              <a:solidFill>
                <a:srgbClr val="FFFFFF"/>
              </a:solidFill>
              <a:sym typeface="Arial" charset="0"/>
            </a:endParaRPr>
          </a:p>
        </p:txBody>
      </p:sp>
      <p:pic>
        <p:nvPicPr>
          <p:cNvPr id="183299" name="Picture 4"/>
          <p:cNvPicPr>
            <a:picLocks noChangeAspect="1" noChangeArrowheads="1"/>
          </p:cNvPicPr>
          <p:nvPr/>
        </p:nvPicPr>
        <p:blipFill>
          <a:blip r:embed="rId3"/>
          <a:srcRect/>
          <a:stretch>
            <a:fillRect/>
          </a:stretch>
        </p:blipFill>
        <p:spPr bwMode="auto">
          <a:xfrm>
            <a:off x="3997325" y="865188"/>
            <a:ext cx="1119188"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812800" y="343430"/>
            <a:ext cx="7359650" cy="1038225"/>
          </a:xfrm>
          <a:solidFill>
            <a:srgbClr val="18579B"/>
          </a:solidFill>
        </p:spPr>
        <p:txBody>
          <a:bodyPr/>
          <a:lstStyle/>
          <a:p>
            <a:r>
              <a:rPr lang="it-IT" dirty="0" smtClean="0">
                <a:solidFill>
                  <a:schemeClr val="bg1"/>
                </a:solidFill>
                <a:latin typeface="Helvetica"/>
              </a:rPr>
              <a:t>Composizione del gruppo</a:t>
            </a:r>
          </a:p>
        </p:txBody>
      </p:sp>
      <p:sp>
        <p:nvSpPr>
          <p:cNvPr id="57346" name="Rectangle 3"/>
          <p:cNvSpPr>
            <a:spLocks noGrp="1" noChangeArrowheads="1"/>
          </p:cNvSpPr>
          <p:nvPr>
            <p:ph type="body" idx="1"/>
          </p:nvPr>
        </p:nvSpPr>
        <p:spPr>
          <a:xfrm>
            <a:off x="812800" y="1597379"/>
            <a:ext cx="7361238" cy="4213225"/>
          </a:xfrm>
        </p:spPr>
        <p:txBody>
          <a:bodyPr/>
          <a:lstStyle/>
          <a:p>
            <a:pPr marL="0" indent="0">
              <a:lnSpc>
                <a:spcPct val="80000"/>
              </a:lnSpc>
              <a:buNone/>
            </a:pPr>
            <a:r>
              <a:rPr lang="it-IT" sz="1800" b="1" dirty="0" smtClean="0">
                <a:solidFill>
                  <a:srgbClr val="99212F"/>
                </a:solidFill>
                <a:latin typeface="Helvetica"/>
              </a:rPr>
              <a:t>Coordinatore:</a:t>
            </a:r>
            <a:r>
              <a:rPr lang="it-IT" sz="1800" b="1" dirty="0" smtClean="0">
                <a:latin typeface="Helvetica"/>
              </a:rPr>
              <a:t> </a:t>
            </a:r>
          </a:p>
          <a:p>
            <a:pPr marL="411163" indent="-411163">
              <a:lnSpc>
                <a:spcPct val="80000"/>
              </a:lnSpc>
            </a:pPr>
            <a:r>
              <a:rPr lang="it-IT" sz="1800" dirty="0" smtClean="0">
                <a:solidFill>
                  <a:srgbClr val="99212F"/>
                </a:solidFill>
                <a:latin typeface="Helvetica"/>
              </a:rPr>
              <a:t>Neurologia:</a:t>
            </a:r>
            <a:r>
              <a:rPr lang="it-IT" sz="1800" i="1" dirty="0" smtClean="0">
                <a:latin typeface="Helvetica"/>
              </a:rPr>
              <a:t> </a:t>
            </a:r>
            <a:r>
              <a:rPr lang="it-IT" sz="1800" dirty="0" smtClean="0">
                <a:latin typeface="Helvetica"/>
              </a:rPr>
              <a:t>Dr. Bruno </a:t>
            </a:r>
            <a:r>
              <a:rPr lang="it-IT" sz="1800" dirty="0" err="1" smtClean="0">
                <a:latin typeface="Helvetica"/>
              </a:rPr>
              <a:t>Giometto</a:t>
            </a:r>
            <a:endParaRPr lang="it-IT" sz="1800" dirty="0" smtClean="0">
              <a:latin typeface="Helvetica"/>
            </a:endParaRPr>
          </a:p>
          <a:p>
            <a:pPr marL="0" indent="0">
              <a:lnSpc>
                <a:spcPct val="80000"/>
              </a:lnSpc>
              <a:buNone/>
            </a:pPr>
            <a:r>
              <a:rPr lang="it-IT" sz="1800" b="1" dirty="0" smtClean="0">
                <a:solidFill>
                  <a:srgbClr val="99212F"/>
                </a:solidFill>
                <a:latin typeface="Helvetica"/>
              </a:rPr>
              <a:t>Componenti:</a:t>
            </a:r>
            <a:r>
              <a:rPr lang="it-IT" sz="1800" b="1" dirty="0" smtClean="0">
                <a:latin typeface="Helvetica"/>
              </a:rPr>
              <a:t> </a:t>
            </a:r>
          </a:p>
          <a:p>
            <a:pPr marL="411163" indent="-411163">
              <a:lnSpc>
                <a:spcPct val="80000"/>
              </a:lnSpc>
            </a:pPr>
            <a:r>
              <a:rPr lang="it-IT" sz="1800" dirty="0" smtClean="0">
                <a:solidFill>
                  <a:srgbClr val="99212F"/>
                </a:solidFill>
                <a:latin typeface="Helvetica"/>
              </a:rPr>
              <a:t>Neurologia </a:t>
            </a:r>
            <a:r>
              <a:rPr lang="it-IT" sz="1800" i="1" dirty="0" smtClean="0">
                <a:solidFill>
                  <a:schemeClr val="tx1"/>
                </a:solidFill>
                <a:latin typeface="Helvetica"/>
              </a:rPr>
              <a:t>(Ospedaliera e Territoriale)</a:t>
            </a:r>
            <a:endParaRPr lang="it-IT" sz="1800" dirty="0" smtClean="0">
              <a:latin typeface="Helvetica"/>
            </a:endParaRPr>
          </a:p>
          <a:p>
            <a:pPr marL="411163" indent="-411163">
              <a:lnSpc>
                <a:spcPct val="80000"/>
              </a:lnSpc>
            </a:pPr>
            <a:r>
              <a:rPr lang="it-IT" sz="1800" dirty="0" smtClean="0">
                <a:solidFill>
                  <a:srgbClr val="99212F"/>
                </a:solidFill>
                <a:latin typeface="Helvetica"/>
              </a:rPr>
              <a:t>Pneumologia</a:t>
            </a:r>
            <a:r>
              <a:rPr lang="it-IT" sz="1800" dirty="0">
                <a:solidFill>
                  <a:srgbClr val="99212F"/>
                </a:solidFill>
                <a:latin typeface="Helvetica"/>
              </a:rPr>
              <a:t> </a:t>
            </a:r>
            <a:r>
              <a:rPr lang="it-IT" sz="1800" dirty="0" smtClean="0">
                <a:solidFill>
                  <a:srgbClr val="000000"/>
                </a:solidFill>
                <a:latin typeface="Helvetica"/>
              </a:rPr>
              <a:t>(</a:t>
            </a:r>
            <a:r>
              <a:rPr lang="it-IT" sz="1800" i="1" dirty="0" smtClean="0">
                <a:solidFill>
                  <a:srgbClr val="000000"/>
                </a:solidFill>
                <a:latin typeface="Helvetica"/>
              </a:rPr>
              <a:t>Territoriale)</a:t>
            </a:r>
            <a:endParaRPr lang="it-IT" sz="1800" dirty="0" smtClean="0">
              <a:latin typeface="Helvetica"/>
            </a:endParaRPr>
          </a:p>
          <a:p>
            <a:pPr marL="411163" indent="-411163">
              <a:lnSpc>
                <a:spcPct val="80000"/>
              </a:lnSpc>
            </a:pPr>
            <a:r>
              <a:rPr lang="it-IT" sz="1800" dirty="0" smtClean="0">
                <a:solidFill>
                  <a:srgbClr val="99212F"/>
                </a:solidFill>
                <a:latin typeface="Helvetica"/>
              </a:rPr>
              <a:t>Dietetica e Nutrizione Clinica </a:t>
            </a:r>
            <a:r>
              <a:rPr lang="it-IT" sz="1800" i="1" dirty="0" smtClean="0">
                <a:solidFill>
                  <a:srgbClr val="000000"/>
                </a:solidFill>
                <a:latin typeface="Helvetica"/>
              </a:rPr>
              <a:t>(Ospedaliera e Territoriale)</a:t>
            </a:r>
            <a:endParaRPr lang="it-IT" sz="1800" dirty="0" smtClean="0">
              <a:solidFill>
                <a:srgbClr val="99212F"/>
              </a:solidFill>
              <a:latin typeface="Helvetica"/>
            </a:endParaRPr>
          </a:p>
          <a:p>
            <a:pPr marL="411163" indent="-411163">
              <a:lnSpc>
                <a:spcPct val="80000"/>
              </a:lnSpc>
            </a:pPr>
            <a:r>
              <a:rPr lang="it-IT" sz="1800" dirty="0" smtClean="0">
                <a:solidFill>
                  <a:srgbClr val="99212F"/>
                </a:solidFill>
                <a:latin typeface="Helvetica"/>
              </a:rPr>
              <a:t>ORL e Foniatria</a:t>
            </a:r>
            <a:r>
              <a:rPr lang="it-IT" sz="1800" dirty="0">
                <a:latin typeface="Helvetica"/>
              </a:rPr>
              <a:t> </a:t>
            </a:r>
            <a:r>
              <a:rPr lang="it-IT" sz="1800" i="1" dirty="0" smtClean="0">
                <a:solidFill>
                  <a:srgbClr val="000000"/>
                </a:solidFill>
                <a:latin typeface="Helvetica"/>
              </a:rPr>
              <a:t>(Territoriale)</a:t>
            </a:r>
            <a:endParaRPr lang="it-IT" sz="1800" dirty="0" smtClean="0">
              <a:latin typeface="Helvetica"/>
            </a:endParaRPr>
          </a:p>
          <a:p>
            <a:pPr marL="411163" indent="-411163">
              <a:lnSpc>
                <a:spcPct val="80000"/>
              </a:lnSpc>
            </a:pPr>
            <a:r>
              <a:rPr lang="it-IT" sz="1800" dirty="0" smtClean="0">
                <a:solidFill>
                  <a:srgbClr val="99212F"/>
                </a:solidFill>
                <a:latin typeface="Helvetica"/>
              </a:rPr>
              <a:t>Riabilitazione</a:t>
            </a:r>
            <a:r>
              <a:rPr lang="it-IT" sz="1800" dirty="0">
                <a:solidFill>
                  <a:srgbClr val="99212F"/>
                </a:solidFill>
                <a:latin typeface="Helvetica"/>
              </a:rPr>
              <a:t> </a:t>
            </a:r>
            <a:r>
              <a:rPr lang="it-IT" sz="1800" i="1" dirty="0" smtClean="0">
                <a:solidFill>
                  <a:srgbClr val="000000"/>
                </a:solidFill>
                <a:latin typeface="Helvetica"/>
              </a:rPr>
              <a:t>(Territoriale)</a:t>
            </a:r>
            <a:r>
              <a:rPr lang="it-IT" sz="1800" dirty="0" smtClean="0">
                <a:latin typeface="Helvetica"/>
              </a:rPr>
              <a:t> </a:t>
            </a:r>
          </a:p>
          <a:p>
            <a:pPr marL="411163" indent="-411163">
              <a:lnSpc>
                <a:spcPct val="80000"/>
              </a:lnSpc>
            </a:pPr>
            <a:r>
              <a:rPr lang="it-IT" sz="1800" dirty="0" smtClean="0">
                <a:solidFill>
                  <a:srgbClr val="99212F"/>
                </a:solidFill>
                <a:latin typeface="Helvetica"/>
              </a:rPr>
              <a:t>Psicologo</a:t>
            </a:r>
            <a:r>
              <a:rPr lang="it-IT" sz="1800" dirty="0">
                <a:solidFill>
                  <a:srgbClr val="99212F"/>
                </a:solidFill>
                <a:latin typeface="Helvetica"/>
              </a:rPr>
              <a:t> </a:t>
            </a:r>
            <a:r>
              <a:rPr lang="it-IT" sz="1800" i="1" dirty="0" smtClean="0">
                <a:solidFill>
                  <a:srgbClr val="000000"/>
                </a:solidFill>
                <a:latin typeface="Helvetica"/>
              </a:rPr>
              <a:t>(Territoriale)</a:t>
            </a:r>
            <a:endParaRPr lang="it-IT" sz="1800" dirty="0" smtClean="0">
              <a:latin typeface="Helvetica"/>
            </a:endParaRPr>
          </a:p>
          <a:p>
            <a:pPr marL="411163" indent="-411163">
              <a:lnSpc>
                <a:spcPct val="80000"/>
              </a:lnSpc>
            </a:pPr>
            <a:r>
              <a:rPr lang="it-IT" sz="1800" dirty="0" smtClean="0">
                <a:solidFill>
                  <a:srgbClr val="99212F"/>
                </a:solidFill>
                <a:latin typeface="Helvetica"/>
              </a:rPr>
              <a:t>Medico Medicina Generale</a:t>
            </a:r>
            <a:r>
              <a:rPr lang="it-IT" sz="1800" dirty="0">
                <a:solidFill>
                  <a:srgbClr val="99212F"/>
                </a:solidFill>
                <a:latin typeface="Helvetica"/>
              </a:rPr>
              <a:t> </a:t>
            </a:r>
            <a:r>
              <a:rPr lang="it-IT" sz="1800" i="1" dirty="0" smtClean="0">
                <a:solidFill>
                  <a:srgbClr val="000000"/>
                </a:solidFill>
                <a:latin typeface="Helvetica"/>
              </a:rPr>
              <a:t>(Palliativista)</a:t>
            </a:r>
            <a:endParaRPr lang="it-IT" sz="1800" dirty="0" smtClean="0">
              <a:latin typeface="Helvetica"/>
            </a:endParaRPr>
          </a:p>
          <a:p>
            <a:pPr marL="411163" indent="-411163">
              <a:lnSpc>
                <a:spcPct val="80000"/>
              </a:lnSpc>
            </a:pPr>
            <a:r>
              <a:rPr lang="it-IT" sz="1800" dirty="0" smtClean="0">
                <a:solidFill>
                  <a:srgbClr val="99212F"/>
                </a:solidFill>
                <a:latin typeface="Helvetica"/>
              </a:rPr>
              <a:t>Coordinatore Infermieristico </a:t>
            </a:r>
            <a:r>
              <a:rPr lang="it-IT" sz="1800" i="1" dirty="0" smtClean="0">
                <a:solidFill>
                  <a:srgbClr val="000000"/>
                </a:solidFill>
                <a:latin typeface="Helvetica"/>
              </a:rPr>
              <a:t>(Case Manager Territoriale)</a:t>
            </a:r>
            <a:endParaRPr lang="it-IT" sz="1800" dirty="0" smtClean="0">
              <a:latin typeface="Helvetica"/>
            </a:endParaRPr>
          </a:p>
        </p:txBody>
      </p:sp>
      <p:pic>
        <p:nvPicPr>
          <p:cNvPr id="57347" name="Picture 4"/>
          <p:cNvPicPr>
            <a:picLocks noChangeAspect="1" noChangeArrowheads="1"/>
          </p:cNvPicPr>
          <p:nvPr/>
        </p:nvPicPr>
        <p:blipFill>
          <a:blip r:embed="rId3"/>
          <a:srcRect/>
          <a:stretch>
            <a:fillRect/>
          </a:stretch>
        </p:blipFill>
        <p:spPr bwMode="auto">
          <a:xfrm>
            <a:off x="7821613" y="5389562"/>
            <a:ext cx="1347979" cy="1468437"/>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p:cNvSpPr>
          <p:nvPr>
            <p:ph type="title"/>
          </p:nvPr>
        </p:nvSpPr>
        <p:spPr/>
        <p:txBody>
          <a:bodyPr/>
          <a:lstStyle/>
          <a:p>
            <a:endParaRPr lang="it-IT" smtClean="0"/>
          </a:p>
        </p:txBody>
      </p:sp>
      <p:sp>
        <p:nvSpPr>
          <p:cNvPr id="218115" name="Rectangle 3"/>
          <p:cNvSpPr>
            <a:spLocks noGrp="1" noChangeAspect="1" noChangeArrowheads="1"/>
          </p:cNvSpPr>
          <p:nvPr>
            <p:ph type="body" idx="1"/>
          </p:nvPr>
        </p:nvSpPr>
        <p:spPr/>
        <p:txBody>
          <a:bodyPr/>
          <a:lstStyle/>
          <a:p>
            <a:endParaRPr lang="it-IT" smtClean="0"/>
          </a:p>
        </p:txBody>
      </p:sp>
      <p:pic>
        <p:nvPicPr>
          <p:cNvPr id="218116" name="Picture 4"/>
          <p:cNvPicPr>
            <a:picLocks noChangeAspect="1" noChangeArrowheads="1"/>
          </p:cNvPicPr>
          <p:nvPr/>
        </p:nvPicPr>
        <p:blipFill>
          <a:blip r:embed="rId2"/>
          <a:srcRect/>
          <a:stretch>
            <a:fillRect/>
          </a:stretch>
        </p:blipFill>
        <p:spPr bwMode="auto">
          <a:xfrm>
            <a:off x="434975" y="1444625"/>
            <a:ext cx="8275638" cy="5257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contenuto 2"/>
          <p:cNvSpPr>
            <a:spLocks noGrp="1"/>
          </p:cNvSpPr>
          <p:nvPr>
            <p:ph idx="1"/>
          </p:nvPr>
        </p:nvSpPr>
        <p:spPr>
          <a:xfrm>
            <a:off x="549275" y="1444625"/>
            <a:ext cx="8042275" cy="4343400"/>
          </a:xfrm>
        </p:spPr>
        <p:txBody>
          <a:bodyPr/>
          <a:lstStyle/>
          <a:p>
            <a:pPr>
              <a:defRPr/>
            </a:pPr>
            <a:r>
              <a:rPr lang="it-IT" dirty="0">
                <a:latin typeface="Helvetica" charset="0"/>
              </a:rPr>
              <a:t>La </a:t>
            </a:r>
            <a:r>
              <a:rPr lang="it-IT" b="1" dirty="0">
                <a:latin typeface="Helvetica" charset="0"/>
              </a:rPr>
              <a:t>continuità assistenziale </a:t>
            </a:r>
            <a:r>
              <a:rPr lang="it-IT" dirty="0">
                <a:latin typeface="Helvetica" charset="0"/>
              </a:rPr>
              <a:t>si basa sulla consapevolezza che sono fondamentali </a:t>
            </a:r>
            <a:endParaRPr lang="it-IT" dirty="0" smtClean="0">
              <a:latin typeface="Helvetica" charset="0"/>
            </a:endParaRPr>
          </a:p>
          <a:p>
            <a:pPr marL="0" indent="0">
              <a:buFont typeface="Wingdings 2" pitchFamily="18" charset="2"/>
              <a:buNone/>
              <a:defRPr/>
            </a:pPr>
            <a:r>
              <a:rPr lang="it-IT" dirty="0" smtClean="0">
                <a:latin typeface="Helvetica" charset="0"/>
              </a:rPr>
              <a:t>l’</a:t>
            </a:r>
            <a:r>
              <a:rPr lang="it-IT" altLang="ja-JP" u="sng" dirty="0" smtClean="0">
                <a:latin typeface="Helvetica" charset="0"/>
              </a:rPr>
              <a:t>integrazione </a:t>
            </a:r>
            <a:r>
              <a:rPr lang="it-IT" altLang="ja-JP" dirty="0">
                <a:latin typeface="Helvetica" charset="0"/>
              </a:rPr>
              <a:t>degli interventi per uno stesso </a:t>
            </a:r>
            <a:r>
              <a:rPr lang="it-IT" altLang="ja-JP" dirty="0" smtClean="0">
                <a:latin typeface="Helvetica" charset="0"/>
              </a:rPr>
              <a:t>soggetto    </a:t>
            </a:r>
            <a:r>
              <a:rPr lang="it-IT" altLang="ja-JP" sz="2000" i="1" dirty="0" smtClean="0">
                <a:latin typeface="Helvetica" charset="0"/>
              </a:rPr>
              <a:t>tale </a:t>
            </a:r>
            <a:r>
              <a:rPr lang="it-IT" altLang="ja-JP" sz="2000" i="1" dirty="0">
                <a:latin typeface="Helvetica" charset="0"/>
              </a:rPr>
              <a:t>che non risultino indipendenti e incongruenti fra loro, ma  flussi di un processo unitario e condiviso di presa in </a:t>
            </a:r>
            <a:r>
              <a:rPr lang="it-IT" altLang="ja-JP" sz="2000" i="1" dirty="0" smtClean="0">
                <a:latin typeface="Helvetica" charset="0"/>
              </a:rPr>
              <a:t>carico </a:t>
            </a:r>
          </a:p>
          <a:p>
            <a:pPr marL="0" indent="0">
              <a:buFont typeface="Wingdings 2" pitchFamily="18" charset="2"/>
              <a:buNone/>
              <a:defRPr/>
            </a:pPr>
            <a:r>
              <a:rPr lang="it-IT" altLang="ja-JP" dirty="0" smtClean="0">
                <a:latin typeface="Helvetica" charset="0"/>
              </a:rPr>
              <a:t>il </a:t>
            </a:r>
            <a:r>
              <a:rPr lang="it-IT" altLang="ja-JP" u="sng" dirty="0">
                <a:latin typeface="Helvetica" charset="0"/>
              </a:rPr>
              <a:t>coordinamento</a:t>
            </a:r>
            <a:r>
              <a:rPr lang="it-IT" altLang="ja-JP" dirty="0">
                <a:latin typeface="Helvetica" charset="0"/>
              </a:rPr>
              <a:t> fra soggetti, strutture e </a:t>
            </a:r>
            <a:r>
              <a:rPr lang="it-IT" altLang="ja-JP" dirty="0" smtClean="0">
                <a:latin typeface="Helvetica" charset="0"/>
              </a:rPr>
              <a:t>servizi </a:t>
            </a:r>
            <a:endParaRPr lang="it-IT" altLang="ja-JP" dirty="0">
              <a:latin typeface="Helvetica" charset="0"/>
            </a:endParaRPr>
          </a:p>
          <a:p>
            <a:pPr marL="0" indent="0">
              <a:buFont typeface="Wingdings 2" pitchFamily="18" charset="2"/>
              <a:buNone/>
              <a:defRPr/>
            </a:pPr>
            <a:r>
              <a:rPr lang="it-IT" altLang="ja-JP" u="sng" dirty="0" smtClean="0">
                <a:latin typeface="Helvetica" charset="0"/>
              </a:rPr>
              <a:t>modalità </a:t>
            </a:r>
            <a:r>
              <a:rPr lang="it-IT" altLang="ja-JP" u="sng" dirty="0">
                <a:latin typeface="Helvetica" charset="0"/>
              </a:rPr>
              <a:t>di rete</a:t>
            </a:r>
            <a:r>
              <a:rPr lang="it-IT" altLang="ja-JP" dirty="0">
                <a:latin typeface="Helvetica" charset="0"/>
              </a:rPr>
              <a:t> e di presa in carico globale. </a:t>
            </a:r>
            <a:endParaRPr lang="it-IT" altLang="ja-JP" dirty="0" smtClean="0">
              <a:latin typeface="Helvetica" charset="0"/>
            </a:endParaRPr>
          </a:p>
          <a:p>
            <a:pPr>
              <a:defRPr/>
            </a:pPr>
            <a:r>
              <a:rPr lang="it-IT" altLang="ja-JP" dirty="0" smtClean="0">
                <a:latin typeface="Helvetica" charset="0"/>
              </a:rPr>
              <a:t>La </a:t>
            </a:r>
            <a:r>
              <a:rPr lang="it-IT" altLang="ja-JP" dirty="0">
                <a:latin typeface="Helvetica" charset="0"/>
              </a:rPr>
              <a:t>continuità assistenziale quindi si fonda sulla previsione che il </a:t>
            </a:r>
            <a:r>
              <a:rPr lang="it-IT" altLang="ja-JP" b="1" i="1" dirty="0">
                <a:latin typeface="Helvetica" charset="0"/>
              </a:rPr>
              <a:t>case manager</a:t>
            </a:r>
            <a:r>
              <a:rPr lang="it-IT" altLang="ja-JP" b="1" dirty="0">
                <a:latin typeface="Helvetica" charset="0"/>
              </a:rPr>
              <a:t> </a:t>
            </a:r>
            <a:r>
              <a:rPr lang="it-IT" altLang="ja-JP" dirty="0" smtClean="0">
                <a:latin typeface="Helvetica" charset="0"/>
              </a:rPr>
              <a:t> </a:t>
            </a:r>
            <a:r>
              <a:rPr lang="it-IT" altLang="ja-JP" dirty="0">
                <a:latin typeface="Helvetica" charset="0"/>
              </a:rPr>
              <a:t>ovvero i servizi sanitari di </a:t>
            </a:r>
            <a:r>
              <a:rPr lang="it-IT" altLang="ja-JP" dirty="0" smtClean="0">
                <a:latin typeface="Helvetica" charset="0"/>
              </a:rPr>
              <a:t>qualunque livello </a:t>
            </a:r>
            <a:r>
              <a:rPr lang="it-IT" altLang="ja-JP" dirty="0">
                <a:latin typeface="Helvetica" charset="0"/>
              </a:rPr>
              <a:t>si coordinino e  </a:t>
            </a:r>
            <a:r>
              <a:rPr lang="it-IT" altLang="ja-JP" dirty="0" smtClean="0">
                <a:latin typeface="Helvetica" charset="0"/>
              </a:rPr>
              <a:t>   collaborino </a:t>
            </a:r>
            <a:r>
              <a:rPr lang="it-IT" altLang="ja-JP" dirty="0">
                <a:latin typeface="Helvetica" charset="0"/>
              </a:rPr>
              <a:t>fra loro.</a:t>
            </a:r>
          </a:p>
          <a:p>
            <a:pPr>
              <a:defRPr/>
            </a:pPr>
            <a:endParaRPr lang="it-IT" dirty="0">
              <a:latin typeface="Helvetica" charset="0"/>
            </a:endParaRPr>
          </a:p>
        </p:txBody>
      </p:sp>
      <p:pic>
        <p:nvPicPr>
          <p:cNvPr id="181250"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
        <p:nvSpPr>
          <p:cNvPr id="181251" name="Titolo 1"/>
          <p:cNvSpPr>
            <a:spLocks noGrp="1"/>
          </p:cNvSpPr>
          <p:nvPr>
            <p:ph type="title"/>
          </p:nvPr>
        </p:nvSpPr>
        <p:spPr>
          <a:xfrm>
            <a:off x="549275" y="366713"/>
            <a:ext cx="8042275" cy="838200"/>
          </a:xfrm>
          <a:solidFill>
            <a:srgbClr val="333399"/>
          </a:solidFill>
        </p:spPr>
        <p:txBody>
          <a:bodyPr/>
          <a:lstStyle/>
          <a:p>
            <a:r>
              <a:rPr lang="it-IT" sz="3600" b="1" smtClean="0">
                <a:solidFill>
                  <a:srgbClr val="FFFFFF"/>
                </a:solidFill>
              </a:rPr>
              <a:t>PERCORSI ASSISTENZIALI (PDTA)</a:t>
            </a:r>
            <a:r>
              <a:rPr lang="it-IT" sz="3600" smtClean="0">
                <a:solidFill>
                  <a:srgbClr val="FFFFFF"/>
                </a:solidFill>
              </a:rPr>
              <a:t>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ChangeArrowheads="1"/>
          </p:cNvSpPr>
          <p:nvPr>
            <p:ph type="title"/>
          </p:nvPr>
        </p:nvSpPr>
        <p:spPr>
          <a:xfrm>
            <a:off x="549275" y="565150"/>
            <a:ext cx="8042275" cy="879475"/>
          </a:xfrm>
          <a:solidFill>
            <a:srgbClr val="18579B"/>
          </a:solidFill>
        </p:spPr>
        <p:txBody>
          <a:bodyPr/>
          <a:lstStyle/>
          <a:p>
            <a:r>
              <a:rPr lang="it-IT" dirty="0" smtClean="0">
                <a:solidFill>
                  <a:srgbClr val="FFFFFF"/>
                </a:solidFill>
                <a:latin typeface="Helvetica"/>
              </a:rPr>
              <a:t>Approccio Multidisciplinare</a:t>
            </a:r>
          </a:p>
        </p:txBody>
      </p:sp>
      <p:sp>
        <p:nvSpPr>
          <p:cNvPr id="31746" name="Rectangle 3"/>
          <p:cNvSpPr>
            <a:spLocks noGrp="1" noChangeArrowheads="1"/>
          </p:cNvSpPr>
          <p:nvPr>
            <p:ph type="body" idx="1"/>
          </p:nvPr>
        </p:nvSpPr>
        <p:spPr>
          <a:xfrm>
            <a:off x="879475" y="1820863"/>
            <a:ext cx="7359650" cy="4000500"/>
          </a:xfrm>
        </p:spPr>
        <p:txBody>
          <a:bodyPr/>
          <a:lstStyle/>
          <a:p>
            <a:pPr marL="0" indent="0">
              <a:buFont typeface="Wingdings 2" pitchFamily="18" charset="2"/>
              <a:buNone/>
              <a:defRPr/>
            </a:pPr>
            <a:r>
              <a:rPr lang="it-IT" sz="2000" b="1" dirty="0" smtClean="0">
                <a:latin typeface="Helvetica" charset="0"/>
              </a:rPr>
              <a:t>MEDICINA PALLIATIV</a:t>
            </a:r>
            <a:r>
              <a:rPr lang="it-IT" sz="2000" b="1" dirty="0">
                <a:latin typeface="Helvetica" charset="0"/>
              </a:rPr>
              <a:t>A</a:t>
            </a:r>
            <a:r>
              <a:rPr lang="it-IT" sz="2000" b="1" dirty="0" smtClean="0">
                <a:latin typeface="Helvetica" charset="0"/>
              </a:rPr>
              <a:t> (NON ONCOLOGICA) </a:t>
            </a:r>
          </a:p>
          <a:p>
            <a:pPr>
              <a:defRPr/>
            </a:pPr>
            <a:r>
              <a:rPr lang="it-IT" sz="2000" b="1" dirty="0" smtClean="0">
                <a:latin typeface="Helvetica" charset="0"/>
              </a:rPr>
              <a:t>Lesioni </a:t>
            </a:r>
            <a:r>
              <a:rPr lang="it-IT" sz="2000" b="1" dirty="0">
                <a:latin typeface="Helvetica" charset="0"/>
              </a:rPr>
              <a:t>clinicamente definite dalla stessa diagnosi presentano livelli di disabilità(anche in termini di richiesta di risorse per l’intervento terapeutico ed assistenziale) notevolmente diversi e, similmente, persone con livelli di disabilità analoghi presentano diagnosi cliniche molto differenti.  </a:t>
            </a:r>
          </a:p>
          <a:p>
            <a:pPr>
              <a:defRPr/>
            </a:pPr>
            <a:r>
              <a:rPr lang="it-IT" sz="2000" b="1" dirty="0">
                <a:latin typeface="Helvetica" charset="0"/>
              </a:rPr>
              <a:t>Pertanto è possibile classificare la persona assistita in base alla disabilità (e di conseguenza alla risposta ai bisogni che deve esser fornita dalla società) indipendentemente dalla causa che l’ha provocata. </a:t>
            </a:r>
          </a:p>
          <a:p>
            <a:pPr>
              <a:defRPr/>
            </a:pPr>
            <a:endParaRPr lang="it-IT" sz="1800" dirty="0">
              <a:latin typeface="Helvetica" charset="0"/>
            </a:endParaRPr>
          </a:p>
        </p:txBody>
      </p:sp>
      <p:pic>
        <p:nvPicPr>
          <p:cNvPr id="174083" name="Picture 4"/>
          <p:cNvPicPr>
            <a:picLocks noChangeAspect="1" noChangeArrowheads="1"/>
          </p:cNvPicPr>
          <p:nvPr/>
        </p:nvPicPr>
        <p:blipFill>
          <a:blip r:embed="rId2"/>
          <a:srcRect/>
          <a:stretch>
            <a:fillRect/>
          </a:stretch>
        </p:blipFill>
        <p:spPr bwMode="auto">
          <a:xfrm>
            <a:off x="7821613" y="5389563"/>
            <a:ext cx="1119187" cy="12192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olo 1"/>
          <p:cNvSpPr>
            <a:spLocks noGrp="1"/>
          </p:cNvSpPr>
          <p:nvPr>
            <p:ph type="title"/>
          </p:nvPr>
        </p:nvSpPr>
        <p:spPr>
          <a:xfrm>
            <a:off x="549275" y="357188"/>
            <a:ext cx="8042275" cy="725487"/>
          </a:xfrm>
          <a:solidFill>
            <a:srgbClr val="333399"/>
          </a:solidFill>
        </p:spPr>
        <p:txBody>
          <a:bodyPr/>
          <a:lstStyle/>
          <a:p>
            <a:r>
              <a:rPr lang="it-IT" sz="3600" b="1" dirty="0" smtClean="0">
                <a:solidFill>
                  <a:srgbClr val="FFFFFF"/>
                </a:solidFill>
              </a:rPr>
              <a:t>CURE PALLIATIVE IN NEUROLOGIA</a:t>
            </a:r>
            <a:r>
              <a:rPr lang="it-IT" sz="3600" dirty="0" smtClean="0">
                <a:solidFill>
                  <a:srgbClr val="FFFFFF"/>
                </a:solidFill>
              </a:rPr>
              <a:t> </a:t>
            </a:r>
          </a:p>
        </p:txBody>
      </p:sp>
      <p:sp>
        <p:nvSpPr>
          <p:cNvPr id="3" name="Segnaposto contenuto 2"/>
          <p:cNvSpPr>
            <a:spLocks noGrp="1"/>
          </p:cNvSpPr>
          <p:nvPr>
            <p:ph idx="1"/>
          </p:nvPr>
        </p:nvSpPr>
        <p:spPr>
          <a:xfrm>
            <a:off x="549275" y="1444625"/>
            <a:ext cx="8042275" cy="4343400"/>
          </a:xfrm>
        </p:spPr>
        <p:txBody>
          <a:bodyPr/>
          <a:lstStyle/>
          <a:p>
            <a:pPr marL="0" indent="0">
              <a:buFont typeface="Wingdings 2" pitchFamily="18" charset="2"/>
              <a:buNone/>
              <a:defRPr/>
            </a:pPr>
            <a:r>
              <a:rPr lang="it-IT" sz="2200" b="1" dirty="0"/>
              <a:t>Molti aspetti condizionano le fasi avanzate di una malattia neurologica e gli stadi terminali della </a:t>
            </a:r>
            <a:r>
              <a:rPr lang="it-IT" sz="2200" b="1" dirty="0" smtClean="0"/>
              <a:t>malattia. Essi </a:t>
            </a:r>
            <a:r>
              <a:rPr lang="it-IT" sz="2200" b="1" dirty="0"/>
              <a:t>possono essere sintetizzati come segue:</a:t>
            </a:r>
          </a:p>
          <a:p>
            <a:pPr>
              <a:defRPr/>
            </a:pPr>
            <a:r>
              <a:rPr lang="it-IT" sz="2200" b="1" dirty="0"/>
              <a:t>stadi di malattia molto protratti con disabilità crescente e importante </a:t>
            </a:r>
            <a:r>
              <a:rPr lang="it-IT" sz="2200" b="1" dirty="0" err="1"/>
              <a:t>comorbilità</a:t>
            </a:r>
            <a:r>
              <a:rPr lang="it-IT" sz="2200" b="1" dirty="0"/>
              <a:t> correlata all’età avanzata;</a:t>
            </a:r>
          </a:p>
          <a:p>
            <a:pPr>
              <a:defRPr/>
            </a:pPr>
            <a:r>
              <a:rPr lang="it-IT" sz="2200" b="1" dirty="0"/>
              <a:t>possibilità di morte improvvisa, come può avvenire nella SLA e nell’atrofia </a:t>
            </a:r>
            <a:r>
              <a:rPr lang="it-IT" sz="2200" b="1" dirty="0" err="1"/>
              <a:t>multisistemica</a:t>
            </a:r>
            <a:endParaRPr lang="it-IT" sz="2200" b="1" dirty="0"/>
          </a:p>
          <a:p>
            <a:pPr>
              <a:defRPr/>
            </a:pPr>
            <a:r>
              <a:rPr lang="it-IT" sz="2200" b="1" dirty="0"/>
              <a:t>complicanze molteplici che interessano diversi sistemi come può avvenire negli stadi più severi della Sclerosi Multipla</a:t>
            </a:r>
          </a:p>
          <a:p>
            <a:pPr>
              <a:defRPr/>
            </a:pPr>
            <a:endParaRPr lang="it-IT"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olo 1"/>
          <p:cNvSpPr>
            <a:spLocks noGrp="1"/>
          </p:cNvSpPr>
          <p:nvPr>
            <p:ph type="title"/>
          </p:nvPr>
        </p:nvSpPr>
        <p:spPr>
          <a:xfrm>
            <a:off x="549275" y="123825"/>
            <a:ext cx="8042275" cy="881063"/>
          </a:xfrm>
          <a:solidFill>
            <a:srgbClr val="333399"/>
          </a:solidFill>
        </p:spPr>
        <p:txBody>
          <a:bodyPr/>
          <a:lstStyle/>
          <a:p>
            <a:r>
              <a:rPr lang="it-IT" sz="3600" b="1" smtClean="0">
                <a:solidFill>
                  <a:srgbClr val="FFFFFF"/>
                </a:solidFill>
              </a:rPr>
              <a:t>CURE PALLIATIVE IN NEUROLOGIA</a:t>
            </a:r>
            <a:r>
              <a:rPr lang="it-IT" sz="3600" smtClean="0">
                <a:solidFill>
                  <a:srgbClr val="FFFFFF"/>
                </a:solidFill>
              </a:rPr>
              <a:t> </a:t>
            </a:r>
          </a:p>
        </p:txBody>
      </p:sp>
      <p:sp>
        <p:nvSpPr>
          <p:cNvPr id="3" name="Segnaposto contenuto 2"/>
          <p:cNvSpPr>
            <a:spLocks noGrp="1"/>
          </p:cNvSpPr>
          <p:nvPr>
            <p:ph idx="1"/>
          </p:nvPr>
        </p:nvSpPr>
        <p:spPr/>
        <p:txBody>
          <a:bodyPr/>
          <a:lstStyle/>
          <a:p>
            <a:pPr marL="0" indent="0">
              <a:buFont typeface="Wingdings 2" pitchFamily="18" charset="2"/>
              <a:buNone/>
              <a:defRPr/>
            </a:pPr>
            <a:r>
              <a:rPr lang="it-IT" sz="1800" b="1" dirty="0"/>
              <a:t>Nell’ambito delle diverse malattie neurologiche possono essere individuate le seguenti condizioni in grado di esprimere aspetti peculiari per l’approccio palliativo: </a:t>
            </a:r>
            <a:endParaRPr lang="it-IT" sz="1800" b="1" dirty="0" smtClean="0"/>
          </a:p>
          <a:p>
            <a:pPr>
              <a:defRPr/>
            </a:pPr>
            <a:r>
              <a:rPr lang="it-IT" sz="1800" b="1" dirty="0" smtClean="0"/>
              <a:t>le demenze e le malattie cerebrovascolari;</a:t>
            </a:r>
          </a:p>
          <a:p>
            <a:pPr>
              <a:defRPr/>
            </a:pPr>
            <a:r>
              <a:rPr lang="it-IT" sz="1800" b="1" dirty="0" smtClean="0"/>
              <a:t>la </a:t>
            </a:r>
            <a:r>
              <a:rPr lang="it-IT" sz="1800" b="1" dirty="0"/>
              <a:t>malattie di Parkinson e gli altri disturbi del </a:t>
            </a:r>
            <a:r>
              <a:rPr lang="it-IT" sz="1800" b="1" dirty="0" smtClean="0"/>
              <a:t>movimento; </a:t>
            </a:r>
            <a:endParaRPr lang="it-IT" sz="1800" b="1" dirty="0"/>
          </a:p>
          <a:p>
            <a:pPr>
              <a:defRPr/>
            </a:pPr>
            <a:r>
              <a:rPr lang="it-IT" sz="1800" b="1" dirty="0"/>
              <a:t>gli esiti dei gravi traumi cranici; </a:t>
            </a:r>
          </a:p>
          <a:p>
            <a:pPr>
              <a:defRPr/>
            </a:pPr>
            <a:r>
              <a:rPr lang="it-IT" sz="1800" b="1" dirty="0"/>
              <a:t>la sclerosi multipla; </a:t>
            </a:r>
          </a:p>
          <a:p>
            <a:pPr>
              <a:defRPr/>
            </a:pPr>
            <a:r>
              <a:rPr lang="it-IT" sz="1800" b="1" dirty="0"/>
              <a:t>le malattie neuromuscolari (SLA, </a:t>
            </a:r>
            <a:r>
              <a:rPr lang="it-IT" sz="1800" b="1" dirty="0" smtClean="0"/>
              <a:t>miopatie)</a:t>
            </a:r>
            <a:r>
              <a:rPr lang="it-IT" sz="1800" b="1" dirty="0"/>
              <a:t>; </a:t>
            </a:r>
          </a:p>
          <a:p>
            <a:pPr>
              <a:defRPr/>
            </a:pPr>
            <a:r>
              <a:rPr lang="it-IT" sz="1800" b="1" dirty="0"/>
              <a:t>i tumori </a:t>
            </a:r>
            <a:r>
              <a:rPr lang="it-IT" sz="1800" b="1" dirty="0" smtClean="0"/>
              <a:t>cerebrali</a:t>
            </a:r>
            <a:r>
              <a:rPr lang="it-IT" sz="1800" b="1" dirty="0"/>
              <a: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olo 1"/>
          <p:cNvSpPr>
            <a:spLocks noGrp="1"/>
          </p:cNvSpPr>
          <p:nvPr>
            <p:ph type="title"/>
          </p:nvPr>
        </p:nvSpPr>
        <p:spPr>
          <a:xfrm>
            <a:off x="549275" y="606425"/>
            <a:ext cx="8042275" cy="838200"/>
          </a:xfrm>
          <a:solidFill>
            <a:srgbClr val="333399"/>
          </a:solidFill>
        </p:spPr>
        <p:txBody>
          <a:bodyPr/>
          <a:lstStyle/>
          <a:p>
            <a:r>
              <a:rPr lang="it-IT" sz="3600" b="1" smtClean="0">
                <a:solidFill>
                  <a:srgbClr val="FFFFFF"/>
                </a:solidFill>
              </a:rPr>
              <a:t>CURE PALLIATIVE IN NEUROLOGIA</a:t>
            </a:r>
            <a:r>
              <a:rPr lang="it-IT" sz="3600" smtClean="0">
                <a:solidFill>
                  <a:srgbClr val="FFFFFF"/>
                </a:solidFill>
              </a:rPr>
              <a:t> </a:t>
            </a:r>
          </a:p>
        </p:txBody>
      </p:sp>
      <p:sp>
        <p:nvSpPr>
          <p:cNvPr id="176130" name="Segnaposto contenuto 2"/>
          <p:cNvSpPr>
            <a:spLocks noGrp="1"/>
          </p:cNvSpPr>
          <p:nvPr>
            <p:ph idx="1"/>
          </p:nvPr>
        </p:nvSpPr>
        <p:spPr/>
        <p:txBody>
          <a:bodyPr/>
          <a:lstStyle/>
          <a:p>
            <a:endParaRPr lang="it-IT" dirty="0" smtClean="0"/>
          </a:p>
          <a:p>
            <a:pPr marL="0" indent="0">
              <a:buNone/>
            </a:pPr>
            <a:r>
              <a:rPr lang="it-IT" b="1" dirty="0" smtClean="0"/>
              <a:t>Approccio Palliativo Precoce</a:t>
            </a:r>
          </a:p>
          <a:p>
            <a:r>
              <a:rPr lang="it-IT" b="1" dirty="0" smtClean="0"/>
              <a:t>Tale idea di trattamento palliativo modifica il concetto tradizionale delle cure palliative riservate solo alla fase finale della vita e ne suggerisce la loro realizzazione lungo l’intero percorso terapeutico di </a:t>
            </a:r>
            <a:r>
              <a:rPr lang="it-IT" b="1" u="sng" dirty="0" smtClean="0"/>
              <a:t>ogni malattia di cui non si prevede la guarigione</a:t>
            </a:r>
            <a:r>
              <a:rPr lang="it-IT" b="1" dirty="0" smtClean="0"/>
              <a:t> </a:t>
            </a:r>
            <a:r>
              <a:rPr lang="it-IT" b="1" i="1" dirty="0" smtClean="0"/>
              <a:t>(</a:t>
            </a:r>
            <a:r>
              <a:rPr lang="it-IT" b="1" i="1" dirty="0" err="1" smtClean="0"/>
              <a:t>Parikh</a:t>
            </a:r>
            <a:r>
              <a:rPr lang="it-IT" b="1" i="1" dirty="0" smtClean="0"/>
              <a:t> et al 2013).</a:t>
            </a:r>
            <a:endParaRPr lang="it-IT" b="1" dirty="0" smtClean="0"/>
          </a:p>
          <a:p>
            <a:endParaRPr lang="it-IT"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
      <a:dk1>
        <a:srgbClr val="000000"/>
      </a:dk1>
      <a:lt1>
        <a:srgbClr val="FFFFFF"/>
      </a:lt1>
      <a:dk2>
        <a:srgbClr val="A7A7A7"/>
      </a:dk2>
      <a:lt2>
        <a:srgbClr val="535353"/>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00FF"/>
      </a:folHlink>
    </a:clrScheme>
    <a:fontScheme name="Offic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449263" rtl="0" eaLnBrk="1" fontAlgn="base" latinLnBrk="0" hangingPunct="0">
          <a:lnSpc>
            <a:spcPct val="93000"/>
          </a:lnSpc>
          <a:spcBef>
            <a:spcPct val="0"/>
          </a:spcBef>
          <a:spcAft>
            <a:spcPct val="0"/>
          </a:spcAft>
          <a:buClrTx/>
          <a:buSzTx/>
          <a:buFontTx/>
          <a:buNone/>
          <a:tabLst/>
          <a:defRPr kumimoji="0" lang="it-IT" sz="1800" b="0" i="0" u="none" strike="noStrike" cap="none" normalizeH="0" baseline="0">
            <a:ln>
              <a:noFill/>
            </a:ln>
            <a:solidFill>
              <a:srgbClr val="000000"/>
            </a:solidFill>
            <a:effectLst/>
            <a:latin typeface="Times New Roman" charset="0"/>
            <a:ea typeface="ＭＳ Ｐゴシック" charset="0"/>
            <a:cs typeface="Times New Roman" charset="0"/>
            <a:sym typeface="Times New Roman"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449263" rtl="0" eaLnBrk="1" fontAlgn="base" latinLnBrk="0" hangingPunct="0">
          <a:lnSpc>
            <a:spcPct val="93000"/>
          </a:lnSpc>
          <a:spcBef>
            <a:spcPct val="0"/>
          </a:spcBef>
          <a:spcAft>
            <a:spcPct val="0"/>
          </a:spcAft>
          <a:buClrTx/>
          <a:buSzTx/>
          <a:buFontTx/>
          <a:buNone/>
          <a:tabLst/>
          <a:defRPr kumimoji="0" lang="it-IT" sz="1800" b="0" i="0" u="none" strike="noStrike" cap="none" normalizeH="0" baseline="0">
            <a:ln>
              <a:noFill/>
            </a:ln>
            <a:solidFill>
              <a:srgbClr val="000000"/>
            </a:solidFill>
            <a:effectLst/>
            <a:latin typeface="Times New Roman" charset="0"/>
            <a:ea typeface="ＭＳ Ｐゴシック" charset="0"/>
            <a:cs typeface="Times New Roman" charset="0"/>
            <a:sym typeface="Times New Roman" charset="0"/>
          </a:defRPr>
        </a:defPPr>
      </a:lstStyle>
    </a:lnDef>
  </a:objectDefaults>
  <a:extraClrSchemeLst/>
</a:theme>
</file>

<file path=ppt/theme/theme4.xml><?xml version="1.0" encoding="utf-8"?>
<a:theme xmlns:a="http://schemas.openxmlformats.org/drawingml/2006/main" name="1_Office">
  <a:themeElements>
    <a:clrScheme name="">
      <a:dk1>
        <a:srgbClr val="000000"/>
      </a:dk1>
      <a:lt1>
        <a:srgbClr val="FFFFFF"/>
      </a:lt1>
      <a:dk2>
        <a:srgbClr val="A7A7A7"/>
      </a:dk2>
      <a:lt2>
        <a:srgbClr val="535353"/>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00FF"/>
      </a:folHlink>
    </a:clrScheme>
    <a:fontScheme name="Offic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449263" rtl="0" eaLnBrk="1" fontAlgn="base" latinLnBrk="0" hangingPunct="0">
          <a:lnSpc>
            <a:spcPct val="93000"/>
          </a:lnSpc>
          <a:spcBef>
            <a:spcPct val="0"/>
          </a:spcBef>
          <a:spcAft>
            <a:spcPct val="0"/>
          </a:spcAft>
          <a:buClrTx/>
          <a:buSzTx/>
          <a:buFontTx/>
          <a:buNone/>
          <a:tabLst/>
          <a:defRPr kumimoji="0" lang="it-IT" sz="1800" b="0" i="0" u="none" strike="noStrike" cap="none" normalizeH="0" baseline="0">
            <a:ln>
              <a:noFill/>
            </a:ln>
            <a:solidFill>
              <a:srgbClr val="000000"/>
            </a:solidFill>
            <a:effectLst/>
            <a:latin typeface="Times New Roman" charset="0"/>
            <a:ea typeface="ＭＳ Ｐゴシック" charset="0"/>
            <a:cs typeface="Times New Roman" charset="0"/>
            <a:sym typeface="Times New Roman"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449263" rtl="0" eaLnBrk="1" fontAlgn="base" latinLnBrk="0" hangingPunct="0">
          <a:lnSpc>
            <a:spcPct val="93000"/>
          </a:lnSpc>
          <a:spcBef>
            <a:spcPct val="0"/>
          </a:spcBef>
          <a:spcAft>
            <a:spcPct val="0"/>
          </a:spcAft>
          <a:buClrTx/>
          <a:buSzTx/>
          <a:buFontTx/>
          <a:buNone/>
          <a:tabLst/>
          <a:defRPr kumimoji="0" lang="it-IT" sz="1800" b="0" i="0" u="none" strike="noStrike" cap="none" normalizeH="0" baseline="0">
            <a:ln>
              <a:noFill/>
            </a:ln>
            <a:solidFill>
              <a:srgbClr val="000000"/>
            </a:solidFill>
            <a:effectLst/>
            <a:latin typeface="Times New Roman" charset="0"/>
            <a:ea typeface="ＭＳ Ｐゴシック" charset="0"/>
            <a:cs typeface="Times New Roman" charset="0"/>
            <a:sym typeface="Times New Roman" charset="0"/>
          </a:defRPr>
        </a:defPPr>
      </a:lstStyle>
    </a:lnDef>
  </a:objectDefaults>
  <a:extraClrSchemeLst/>
</a:theme>
</file>

<file path=ppt/theme/theme5.xml><?xml version="1.0" encoding="utf-8"?>
<a:theme xmlns:a="http://schemas.openxmlformats.org/drawingml/2006/main" name="1_Brezz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1_Brezza">
      <a:majorFont>
        <a:latin typeface=""/>
        <a:ea typeface=""/>
        <a:cs typeface=""/>
      </a:majorFont>
      <a:minorFont>
        <a:latin typeface=""/>
        <a:ea typeface=""/>
        <a:cs typeface=""/>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894</TotalTime>
  <Words>843</Words>
  <Application>Microsoft Macintosh PowerPoint</Application>
  <PresentationFormat>Presentazione su schermo (4:3)</PresentationFormat>
  <Paragraphs>118</Paragraphs>
  <Slides>20</Slides>
  <Notes>2</Notes>
  <HiddenSlides>0</HiddenSlides>
  <MMClips>0</MMClips>
  <ScaleCrop>false</ScaleCrop>
  <HeadingPairs>
    <vt:vector size="6" baseType="variant">
      <vt:variant>
        <vt:lpstr>Tema</vt:lpstr>
      </vt:variant>
      <vt:variant>
        <vt:i4>5</vt:i4>
      </vt:variant>
      <vt:variant>
        <vt:lpstr>Server OLE incorporati</vt:lpstr>
      </vt:variant>
      <vt:variant>
        <vt:i4>1</vt:i4>
      </vt:variant>
      <vt:variant>
        <vt:lpstr>Titoli diapositive</vt:lpstr>
      </vt:variant>
      <vt:variant>
        <vt:i4>20</vt:i4>
      </vt:variant>
    </vt:vector>
  </HeadingPairs>
  <TitlesOfParts>
    <vt:vector size="26" baseType="lpstr">
      <vt:lpstr>Brezza</vt:lpstr>
      <vt:lpstr>Tema di Office</vt:lpstr>
      <vt:lpstr>Office</vt:lpstr>
      <vt:lpstr>1_Office</vt:lpstr>
      <vt:lpstr>1_Brezza</vt:lpstr>
      <vt:lpstr>Immagine bitmap</vt:lpstr>
      <vt:lpstr>CONTINUITA’  OSPEDALE-TERRITORIO E GESTIONE MULTIDISCIPLINARE DEI PAZIENTI CON MALATTIE NEUROLOGICHE</vt:lpstr>
      <vt:lpstr>Presentazione di PowerPoint</vt:lpstr>
      <vt:lpstr>Composizione del gruppo</vt:lpstr>
      <vt:lpstr>Presentazione di PowerPoint</vt:lpstr>
      <vt:lpstr>PERCORSI ASSISTENZIALI (PDTA) </vt:lpstr>
      <vt:lpstr>Approccio Multidisciplinare</vt:lpstr>
      <vt:lpstr>CURE PALLIATIVE IN NEUROLOGIA </vt:lpstr>
      <vt:lpstr>CURE PALLIATIVE IN NEUROLOGIA </vt:lpstr>
      <vt:lpstr>CURE PALLIATIVE IN NEUROLOGIA </vt:lpstr>
      <vt:lpstr>Presentazione di PowerPoint</vt:lpstr>
      <vt:lpstr>CURE PALLIATIVE IN NEUROLOGIA </vt:lpstr>
      <vt:lpstr>CURE PALLIATIVE IN NEUROLOGIA </vt:lpstr>
      <vt:lpstr>SLA: dimensioni del problema</vt:lpstr>
      <vt:lpstr>Perché un percorso assistenziale</vt:lpstr>
      <vt:lpstr>Progetto Aziendale</vt:lpstr>
      <vt:lpstr>Presentazione di PowerPoint</vt:lpstr>
      <vt:lpstr>PERCORSO ASSISTENZIALE DIAGNOSTICO-TERAPEUTICO PER I PAZIENTI CON SLA </vt:lpstr>
      <vt:lpstr>CURE PALLIATIVE IN NEUROLOGIA </vt:lpstr>
      <vt:lpstr>Presentazione di PowerPoint</vt:lpstr>
      <vt:lpstr>Presentazione di PowerPoint</vt:lpstr>
    </vt:vector>
  </TitlesOfParts>
  <Company>ULSS 9 Treviso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Bruno Giometto</dc:creator>
  <cp:lastModifiedBy>Utente di Microsoft Office</cp:lastModifiedBy>
  <cp:revision>197</cp:revision>
  <dcterms:created xsi:type="dcterms:W3CDTF">2015-11-04T09:38:23Z</dcterms:created>
  <dcterms:modified xsi:type="dcterms:W3CDTF">2016-09-24T05:29:57Z</dcterms:modified>
</cp:coreProperties>
</file>